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9C659-5B63-7F9C-5C98-017730A27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58ACDF-722D-6E33-C0B1-2F57F3205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8E722-A615-FBF1-2F96-385C57E9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14C51-0DF0-8084-01B1-C47F5282C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188EA-325B-2341-6571-3EEE1AED5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3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D70E3-7BAD-B551-A387-87C3BE872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4830C-8B46-BF18-9B53-36F2AD0AF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D858B-2072-F353-3F24-8BF7B2BC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F90FF-190C-41E2-9EE9-DC5C7FC0E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77900-81CE-9F75-14D4-CA079F392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64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18EF1C-0593-A7B5-6968-940079774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E7908-3A64-8793-88F1-D327A4C67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EDADB-DB66-6D22-6CD6-97F10D554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29375-3C0A-2B5A-68A6-68B98EC2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B08AE-5880-8054-30FD-B9D24501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2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725F8-E1B1-4AEC-DA83-51D8CF2AF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8D092-4EA5-99E0-1ED1-CC1329CF9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84CF9-8D12-6444-1989-52D6CD0E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0CBA4-FC05-72F0-9E5C-6D3D036E6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47497-A52D-D1E2-8F3A-E03BBFE9C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8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132C4-FDBF-0685-A25D-8487E30BE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4EB1C-E802-D7D9-5073-20A40C3D4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2DBE7-6462-057B-A71E-F348FE753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FDAF0-ECED-D496-EE6C-EBD7B443C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D2E8-3D3E-8625-4C5E-09364CE54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31768-5E2B-521C-0924-B209CDD2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96A57-E9CF-C64D-5A64-015C6BD4C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FB928-7C69-535E-A64D-443957503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0C63A-CBCB-9E70-E8B7-3CEADD20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724EE-A62D-FD56-DE3C-FCF38E581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5CC69-B4FB-17D7-6264-479ABB97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73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776CF-A32B-2F5C-D16E-CFEE43BAC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26152-FB28-262F-05E3-38D358D83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A576D-3329-FA69-5DE7-C55FEE1C1D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43B4F4-C1BD-0E76-FC97-D4C6160A22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196F2D-483F-83EF-C9FD-9054EB25B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157C2E-0143-3429-7704-EBEB1423C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B5808E-CFDA-01DB-4D61-25C6FFD91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DFF0E-16FD-5A52-4E21-3BBCE75E9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41D1-B2C3-809E-E13A-0FB84D11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7DB42-9AFA-97C3-3890-FFD77EC08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BB094-7FF9-4738-7231-99611DF07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2E830-0AF6-9814-928F-C7527E3C8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0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CA48A2-D150-DA04-FFC4-001611D3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BBDED5-1FF5-3145-DBE3-FDD71C76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6A649-ED34-B941-A6D0-12C561A97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4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4D341-41DC-833D-6444-02EC56408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E776C-A8EF-2C07-8508-EEF67AF04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6963A-11CC-90A4-6089-372E0228E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C5E78-9DBB-7AD7-850E-BFC0C1236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6151E-BE2D-777A-89A3-D921A7D3B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9C21A-14E2-F295-1954-F8CFBA9E7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3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9D35-9513-3FF7-D686-63F32C0D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313458-7DED-B3AD-F129-E937CAC23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23FEA-82E5-6221-0AC8-ED6DEF0F8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2BCBB-B0D9-8E31-50CD-2A773F7BE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406DC-3E3C-E40F-9389-4C03164C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A21076-C5C4-30C3-FECD-B73BA32F9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4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D651AE-65CF-252E-E58A-C81DABDB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29769-3C88-8165-259C-60B005B56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7746B-CFDF-2D86-F659-D058A1A98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64215F-A8A7-4D30-A568-2A3358DDAC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4F8BB-F967-9122-1174-376DFB20A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DBD4-5890-E1A4-A962-2688FC687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B62D63-9C95-4198-91DD-697FEC1AF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1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445F5-837C-2564-B232-E5FA2D911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Department of Florida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86DD1C-4172-E9C3-65F0-AB95FDE2F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Service 2026-2027</a:t>
            </a:r>
          </a:p>
          <a:p>
            <a:r>
              <a:rPr lang="en-US" dirty="0">
                <a:solidFill>
                  <a:srgbClr val="FFFFFF"/>
                </a:solidFill>
              </a:rPr>
              <a:t>Workshop Presentation</a:t>
            </a:r>
          </a:p>
        </p:txBody>
      </p:sp>
      <p:pic>
        <p:nvPicPr>
          <p:cNvPr id="4" name="BootsAreMadeForWalking">
            <a:hlinkClick r:id="" action="ppaction://media"/>
            <a:extLst>
              <a:ext uri="{FF2B5EF4-FFF2-40B4-BE49-F238E27FC236}">
                <a16:creationId xmlns:a16="http://schemas.microsoft.com/office/drawing/2014/main" id="{CD6D8B5B-3D83-2689-CA0B-6865054FF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2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FC3BC3-2982-35F9-4428-B1A01B2DC5DF}"/>
              </a:ext>
            </a:extLst>
          </p:cNvPr>
          <p:cNvSpPr txBox="1"/>
          <p:nvPr/>
        </p:nvSpPr>
        <p:spPr>
          <a:xfrm>
            <a:off x="3048786" y="648043"/>
            <a:ext cx="60944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Support those who support us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DBAF69-1704-BC5C-18FA-B4864F3B1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054" y="2590702"/>
            <a:ext cx="5556464" cy="214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50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E11E4-652F-1D69-E223-C8E45D1D8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Meet the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83C8D-222F-7DC5-125C-489BE1289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6012" y="4168550"/>
            <a:ext cx="3168191" cy="4934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200" b="1" dirty="0"/>
              <a:t>Alysia Lombard</a:t>
            </a:r>
          </a:p>
          <a:p>
            <a:pPr marL="0" indent="0" algn="ctr">
              <a:buNone/>
            </a:pPr>
            <a:r>
              <a:rPr lang="en-US" sz="2200" b="1" dirty="0"/>
              <a:t>Dept. Chairperson</a:t>
            </a:r>
          </a:p>
          <a:p>
            <a:pPr marL="0" indent="0" algn="ctr">
              <a:buNone/>
            </a:pPr>
            <a:r>
              <a:rPr lang="en-US" sz="2200" b="1" dirty="0"/>
              <a:t>Unit 382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8AA3AC-3FC1-459B-E0ED-45D134723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31" y="1951348"/>
            <a:ext cx="1508437" cy="21116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BD1678-2F51-B8FD-4BE0-EE26C73CA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03" y="1906375"/>
            <a:ext cx="1709344" cy="22791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943172-F540-F2CF-750F-04C5A81B0B46}"/>
              </a:ext>
            </a:extLst>
          </p:cNvPr>
          <p:cNvSpPr txBox="1"/>
          <p:nvPr/>
        </p:nvSpPr>
        <p:spPr>
          <a:xfrm>
            <a:off x="4516801" y="4185501"/>
            <a:ext cx="25641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Jazzmin Swager</a:t>
            </a:r>
          </a:p>
          <a:p>
            <a:pPr algn="ctr"/>
            <a:r>
              <a:rPr lang="en-US" sz="2200" b="1" dirty="0"/>
              <a:t>Committee Member</a:t>
            </a:r>
          </a:p>
          <a:p>
            <a:pPr algn="ctr"/>
            <a:r>
              <a:rPr lang="en-US" sz="2200" b="1" dirty="0"/>
              <a:t>Unit 78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3BF4A5-503C-6630-ECD0-7F014A2432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348" y="1906375"/>
            <a:ext cx="1213075" cy="21565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49C219-6C8E-1529-5840-2D743839500D}"/>
              </a:ext>
            </a:extLst>
          </p:cNvPr>
          <p:cNvSpPr txBox="1"/>
          <p:nvPr/>
        </p:nvSpPr>
        <p:spPr>
          <a:xfrm>
            <a:off x="7701403" y="4185501"/>
            <a:ext cx="17636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/>
              <a:t>Maria Rivera</a:t>
            </a:r>
          </a:p>
          <a:p>
            <a:pPr algn="ctr"/>
            <a:r>
              <a:rPr lang="en-US" sz="2200" b="1" dirty="0"/>
              <a:t>Committee</a:t>
            </a:r>
          </a:p>
          <a:p>
            <a:pPr algn="ctr"/>
            <a:r>
              <a:rPr lang="en-US" sz="2200" b="1" dirty="0"/>
              <a:t>Member</a:t>
            </a:r>
          </a:p>
          <a:p>
            <a:pPr algn="ctr"/>
            <a:r>
              <a:rPr lang="en-US" sz="2200" b="1" dirty="0"/>
              <a:t>Unit 72</a:t>
            </a:r>
          </a:p>
        </p:txBody>
      </p:sp>
    </p:spTree>
    <p:extLst>
      <p:ext uri="{BB962C8B-B14F-4D97-AF65-F5344CB8AC3E}">
        <p14:creationId xmlns:p14="http://schemas.microsoft.com/office/powerpoint/2010/main" val="100172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CCF82-20CE-4E1A-FA89-990343FAC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94882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Operation Boots: Marching our mission through our Community….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01E988-851D-DC02-8CBF-87A66A708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721" y="3583610"/>
            <a:ext cx="3742442" cy="210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5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D1F3DB8-7BB4-A7ED-E510-1633C488C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67151D4-B22A-A9EC-CF4C-144AD5D1B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Show off your Boots!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320F408-491F-FFA0-87C8-AD91ED460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30" y="1934822"/>
            <a:ext cx="6561840" cy="21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8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4BBF5B-338E-6F2F-5E12-12B33B563326}"/>
              </a:ext>
            </a:extLst>
          </p:cNvPr>
          <p:cNvSpPr txBox="1"/>
          <p:nvPr/>
        </p:nvSpPr>
        <p:spPr>
          <a:xfrm>
            <a:off x="2051902" y="1206631"/>
            <a:ext cx="82578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Days of Service</a:t>
            </a:r>
          </a:p>
          <a:p>
            <a:pPr algn="ctr"/>
            <a:r>
              <a:rPr lang="en-US" sz="2800"/>
              <a:t>September 11</a:t>
            </a:r>
            <a:r>
              <a:rPr lang="en-US" sz="2800" baseline="30000"/>
              <a:t>th</a:t>
            </a:r>
            <a:r>
              <a:rPr lang="en-US" sz="2800"/>
              <a:t> 2026 – Patriot Day</a:t>
            </a:r>
          </a:p>
          <a:p>
            <a:pPr algn="ctr"/>
            <a:r>
              <a:rPr lang="en-US" sz="2800"/>
              <a:t>January 18</a:t>
            </a:r>
            <a:r>
              <a:rPr lang="en-US" sz="2800" baseline="30000"/>
              <a:t>th</a:t>
            </a:r>
            <a:r>
              <a:rPr lang="en-US" sz="2800"/>
              <a:t> 2027 – Martin Luther King Jr Birthday </a:t>
            </a:r>
          </a:p>
          <a:p>
            <a:pPr algn="ctr"/>
            <a:r>
              <a:rPr lang="en-US" sz="2800"/>
              <a:t>April 24</a:t>
            </a:r>
            <a:r>
              <a:rPr lang="en-US" sz="2800" baseline="30000"/>
              <a:t>th</a:t>
            </a:r>
            <a:r>
              <a:rPr lang="en-US" sz="2800"/>
              <a:t> 2027  American Legion Family Day </a:t>
            </a:r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520592-E0BD-1833-4C12-03BE22D5D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93" y="1963642"/>
            <a:ext cx="3486021" cy="34860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6F079B-C65D-D073-34E0-0D4C40C80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07" y="2940549"/>
            <a:ext cx="3716720" cy="14340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ABBBFB-B11D-A04E-08FE-D61D276B6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423671"/>
            <a:ext cx="45720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73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4C6E23E-6404-324B-6701-A8A83A771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031" y="2121031"/>
            <a:ext cx="3129699" cy="17604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E27518-5596-C7E3-F130-ADC900380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312" y="2121031"/>
            <a:ext cx="1590773" cy="28280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C0F53C-223C-B2BB-C1B7-DC537D6AE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810" y="4241030"/>
            <a:ext cx="2558831" cy="18863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71EAD2-56BC-F17C-AB01-ADF606D17126}"/>
              </a:ext>
            </a:extLst>
          </p:cNvPr>
          <p:cNvSpPr txBox="1"/>
          <p:nvPr/>
        </p:nvSpPr>
        <p:spPr>
          <a:xfrm>
            <a:off x="4374037" y="730576"/>
            <a:ext cx="4421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Supporting other Groups who </a:t>
            </a:r>
          </a:p>
          <a:p>
            <a:r>
              <a:rPr lang="en-US" sz="2400" b="1" dirty="0"/>
              <a:t>support your community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78A25D-4116-6E4B-DE85-7738A0FD3815}"/>
              </a:ext>
            </a:extLst>
          </p:cNvPr>
          <p:cNvSpPr txBox="1"/>
          <p:nvPr/>
        </p:nvSpPr>
        <p:spPr>
          <a:xfrm>
            <a:off x="5416810" y="1993360"/>
            <a:ext cx="29484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Unit 382 Navarre</a:t>
            </a:r>
          </a:p>
          <a:p>
            <a:pPr algn="ctr"/>
            <a:r>
              <a:rPr lang="en-US" sz="2800" b="1" dirty="0"/>
              <a:t>Supporting</a:t>
            </a:r>
          </a:p>
          <a:p>
            <a:pPr algn="ctr"/>
            <a:r>
              <a:rPr lang="en-US" sz="2800" b="1" dirty="0"/>
              <a:t> a water drive for </a:t>
            </a:r>
          </a:p>
          <a:p>
            <a:pPr algn="ctr"/>
            <a:r>
              <a:rPr lang="en-US" sz="2800" b="1" dirty="0"/>
              <a:t>the Fire Dept.</a:t>
            </a:r>
          </a:p>
        </p:txBody>
      </p:sp>
    </p:spTree>
    <p:extLst>
      <p:ext uri="{BB962C8B-B14F-4D97-AF65-F5344CB8AC3E}">
        <p14:creationId xmlns:p14="http://schemas.microsoft.com/office/powerpoint/2010/main" val="2872342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385B2D-2741-07C8-6AF4-A235EAB69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77" y="471340"/>
            <a:ext cx="3374796" cy="1898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C68341-6825-AA87-02F7-278E6A27E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57" y="2259434"/>
            <a:ext cx="3284291" cy="12416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C10D01-F2C0-C20F-0305-E234AB319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636" y="2479892"/>
            <a:ext cx="1095030" cy="10950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3376D4-0106-AF5D-5C4A-8B41E9BED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041" y="2259434"/>
            <a:ext cx="3500489" cy="13154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6D1DB5-FA01-DF78-E039-D8FFB3865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188" y="4036505"/>
            <a:ext cx="4186075" cy="167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2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776BF8-3D01-526D-E835-D66240D9F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562" y="1812897"/>
            <a:ext cx="6353971" cy="37300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2F53FB-7335-17DB-AE78-24C4A32EF029}"/>
              </a:ext>
            </a:extLst>
          </p:cNvPr>
          <p:cNvSpPr txBox="1"/>
          <p:nvPr/>
        </p:nvSpPr>
        <p:spPr>
          <a:xfrm>
            <a:off x="3259333" y="612568"/>
            <a:ext cx="609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Record your Hours and Dollars!</a:t>
            </a:r>
          </a:p>
        </p:txBody>
      </p:sp>
    </p:spTree>
    <p:extLst>
      <p:ext uri="{BB962C8B-B14F-4D97-AF65-F5344CB8AC3E}">
        <p14:creationId xmlns:p14="http://schemas.microsoft.com/office/powerpoint/2010/main" val="2578601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EE0CC7-3344-12A2-6F75-69FDA0BDD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244" y="1387985"/>
            <a:ext cx="2191512" cy="1097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F6081B-9919-9639-B44F-E796661BE2F5}"/>
              </a:ext>
            </a:extLst>
          </p:cNvPr>
          <p:cNvSpPr txBox="1"/>
          <p:nvPr/>
        </p:nvSpPr>
        <p:spPr>
          <a:xfrm>
            <a:off x="4769963" y="490194"/>
            <a:ext cx="28918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/>
              <a:t>Awards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0F7B6-F8EC-0ECE-599D-C2C02C98036C}"/>
              </a:ext>
            </a:extLst>
          </p:cNvPr>
          <p:cNvSpPr txBox="1"/>
          <p:nvPr/>
        </p:nvSpPr>
        <p:spPr>
          <a:xfrm>
            <a:off x="4663556" y="2485265"/>
            <a:ext cx="2864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 Marching Boots</a:t>
            </a:r>
          </a:p>
          <a:p>
            <a:pPr algn="ctr"/>
            <a:r>
              <a:rPr lang="en-US" sz="2400" b="1" dirty="0"/>
              <a:t>Chairperson Award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F4F449-02B9-EE0B-BC59-BAC1A95A2E96}"/>
              </a:ext>
            </a:extLst>
          </p:cNvPr>
          <p:cNvSpPr txBox="1"/>
          <p:nvPr/>
        </p:nvSpPr>
        <p:spPr>
          <a:xfrm>
            <a:off x="3591138" y="3453375"/>
            <a:ext cx="54588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Jan Croft “Hometown Award”</a:t>
            </a:r>
          </a:p>
          <a:p>
            <a:pPr algn="ctr"/>
            <a:r>
              <a:rPr lang="en-US" sz="2400" b="1" dirty="0"/>
              <a:t>Sponsored by Boynton Beach Unit 164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772C3-B863-36AB-F6A2-D599C9F55954}"/>
              </a:ext>
            </a:extLst>
          </p:cNvPr>
          <p:cNvSpPr txBox="1"/>
          <p:nvPr/>
        </p:nvSpPr>
        <p:spPr>
          <a:xfrm>
            <a:off x="2854438" y="4421485"/>
            <a:ext cx="67229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Cathy Larkin-Richards “Back the Badge” Award</a:t>
            </a:r>
          </a:p>
          <a:p>
            <a:pPr algn="ctr"/>
            <a:r>
              <a:rPr lang="en-US" sz="2400" b="1" dirty="0"/>
              <a:t>Sponsored by Madeira Beach Unit 273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5645F8-C2C5-78AC-43B3-A7C614D24B9D}"/>
              </a:ext>
            </a:extLst>
          </p:cNvPr>
          <p:cNvSpPr txBox="1"/>
          <p:nvPr/>
        </p:nvSpPr>
        <p:spPr>
          <a:xfrm>
            <a:off x="3820174" y="5252482"/>
            <a:ext cx="4464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Due Date will be May 26</a:t>
            </a:r>
            <a:r>
              <a:rPr lang="en-US" sz="2400" b="1" baseline="30000" dirty="0"/>
              <a:t>th</a:t>
            </a:r>
            <a:r>
              <a:rPr lang="en-US" sz="2400" b="1" dirty="0"/>
              <a:t> 2027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DA8245-4163-026E-6C3E-577CA5CE74ED}"/>
              </a:ext>
            </a:extLst>
          </p:cNvPr>
          <p:cNvSpPr txBox="1"/>
          <p:nvPr/>
        </p:nvSpPr>
        <p:spPr>
          <a:xfrm>
            <a:off x="4225644" y="2341410"/>
            <a:ext cx="606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C8C02F-95C0-8AD3-9350-0DC8E81FDD8C}"/>
              </a:ext>
            </a:extLst>
          </p:cNvPr>
          <p:cNvSpPr txBox="1"/>
          <p:nvPr/>
        </p:nvSpPr>
        <p:spPr>
          <a:xfrm>
            <a:off x="7528443" y="2390159"/>
            <a:ext cx="606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094C47-4E84-464E-4C95-DB37F7E4CB3C}"/>
              </a:ext>
            </a:extLst>
          </p:cNvPr>
          <p:cNvSpPr txBox="1"/>
          <p:nvPr/>
        </p:nvSpPr>
        <p:spPr>
          <a:xfrm>
            <a:off x="3288010" y="3268708"/>
            <a:ext cx="606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C10152-7A6F-7E9A-687E-29B16A57244A}"/>
              </a:ext>
            </a:extLst>
          </p:cNvPr>
          <p:cNvSpPr txBox="1"/>
          <p:nvPr/>
        </p:nvSpPr>
        <p:spPr>
          <a:xfrm>
            <a:off x="8717939" y="3268708"/>
            <a:ext cx="52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DA61AB-A2A9-013B-1971-0A41CD11FC2B}"/>
              </a:ext>
            </a:extLst>
          </p:cNvPr>
          <p:cNvSpPr txBox="1"/>
          <p:nvPr/>
        </p:nvSpPr>
        <p:spPr>
          <a:xfrm>
            <a:off x="2390134" y="4236818"/>
            <a:ext cx="606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A0289-E40B-EBB4-7816-7F89DE10B365}"/>
              </a:ext>
            </a:extLst>
          </p:cNvPr>
          <p:cNvSpPr txBox="1"/>
          <p:nvPr/>
        </p:nvSpPr>
        <p:spPr>
          <a:xfrm>
            <a:off x="9446364" y="4421485"/>
            <a:ext cx="606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63742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146</Words>
  <Application>Microsoft Office PowerPoint</Application>
  <PresentationFormat>Widescreen</PresentationFormat>
  <Paragraphs>42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Department of Florida</vt:lpstr>
      <vt:lpstr>Meet the Team</vt:lpstr>
      <vt:lpstr>Operation Boots: Marching our mission through our Community….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sivad2276@gmail.com</dc:creator>
  <cp:lastModifiedBy>ALAFL_2</cp:lastModifiedBy>
  <cp:revision>4</cp:revision>
  <dcterms:created xsi:type="dcterms:W3CDTF">2026-07-10T19:12:22Z</dcterms:created>
  <dcterms:modified xsi:type="dcterms:W3CDTF">2026-08-05T15:16:36Z</dcterms:modified>
</cp:coreProperties>
</file>