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</p:sldIdLst>
  <p:sldSz cx="18288000" cy="10287000"/>
  <p:notesSz cx="6858000" cy="9144000"/>
  <p:embeddedFontLst>
    <p:embeddedFont>
      <p:font typeface="Black Ops One" panose="020B0604020202020204" charset="0"/>
      <p:regular r:id="rId14"/>
    </p:embeddedFont>
    <p:embeddedFont>
      <p:font typeface="Lato" panose="020F0502020204030203" pitchFamily="34" charset="0"/>
      <p:regular r:id="rId15"/>
      <p:bold r:id="rId16"/>
      <p:italic r:id="rId17"/>
      <p:boldItalic r:id="rId18"/>
    </p:embeddedFont>
    <p:embeddedFont>
      <p:font typeface="Quantico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4563396c0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f4563396c0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f4563396c0_2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3f4563396c0_2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4563396c0_2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3f4563396c0_2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Juniors</a:t>
            </a:r>
            <a:endParaRPr/>
          </a:p>
        </p:txBody>
      </p:sp>
      <p:sp>
        <p:nvSpPr>
          <p:cNvPr id="210" name="Google Shape;2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f4563396c0_2_9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f4563396c0_2_9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ted (g3f48efb44e8_60_0)">
  <p:cSld name="Generated (g3f48efb44e8_60_0)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08D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/>
          <p:nvPr/>
        </p:nvSpPr>
        <p:spPr>
          <a:xfrm>
            <a:off x="1028700" y="0"/>
            <a:ext cx="17259300" cy="10287000"/>
          </a:xfrm>
          <a:custGeom>
            <a:avLst/>
            <a:gdLst/>
            <a:ahLst/>
            <a:cxnLst/>
            <a:rect l="l" t="t" r="r" b="b"/>
            <a:pathLst>
              <a:path w="17259300" h="10287000" extrusionOk="0">
                <a:moveTo>
                  <a:pt x="0" y="0"/>
                </a:moveTo>
                <a:lnTo>
                  <a:pt x="17259300" y="0"/>
                </a:lnTo>
                <a:lnTo>
                  <a:pt x="172593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40000"/>
            </a:blip>
            <a:stretch>
              <a:fillRect t="-41753" r="-316" b="-26342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6" name="Google Shape;86;p14"/>
          <p:cNvSpPr/>
          <p:nvPr/>
        </p:nvSpPr>
        <p:spPr>
          <a:xfrm>
            <a:off x="0" y="0"/>
            <a:ext cx="1028700" cy="10287000"/>
          </a:xfrm>
          <a:custGeom>
            <a:avLst/>
            <a:gdLst/>
            <a:ahLst/>
            <a:cxnLst/>
            <a:rect l="l" t="t" r="r" b="b"/>
            <a:pathLst>
              <a:path w="1028700" h="10287000" extrusionOk="0">
                <a:moveTo>
                  <a:pt x="0" y="0"/>
                </a:moveTo>
                <a:lnTo>
                  <a:pt x="1028700" y="0"/>
                </a:lnTo>
                <a:lnTo>
                  <a:pt x="10287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593004" r="-593004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87" name="Google Shape;87;p14"/>
          <p:cNvGrpSpPr/>
          <p:nvPr/>
        </p:nvGrpSpPr>
        <p:grpSpPr>
          <a:xfrm>
            <a:off x="1833776" y="2553277"/>
            <a:ext cx="10283693" cy="2910499"/>
            <a:chOff x="0" y="-47625"/>
            <a:chExt cx="3064271" cy="626493"/>
          </a:xfrm>
        </p:grpSpPr>
        <p:sp>
          <p:nvSpPr>
            <p:cNvPr id="88" name="Google Shape;88;p14"/>
            <p:cNvSpPr/>
            <p:nvPr/>
          </p:nvSpPr>
          <p:spPr>
            <a:xfrm>
              <a:off x="0" y="0"/>
              <a:ext cx="3064271" cy="578868"/>
            </a:xfrm>
            <a:custGeom>
              <a:avLst/>
              <a:gdLst/>
              <a:ahLst/>
              <a:cxnLst/>
              <a:rect l="l" t="t" r="r" b="b"/>
              <a:pathLst>
                <a:path w="3064271" h="578868" extrusionOk="0">
                  <a:moveTo>
                    <a:pt x="0" y="0"/>
                  </a:moveTo>
                  <a:lnTo>
                    <a:pt x="3064271" y="0"/>
                  </a:lnTo>
                  <a:lnTo>
                    <a:pt x="3064271" y="578868"/>
                  </a:lnTo>
                  <a:lnTo>
                    <a:pt x="0" y="578868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Google Shape;89;p14"/>
            <p:cNvSpPr txBox="1"/>
            <p:nvPr/>
          </p:nvSpPr>
          <p:spPr>
            <a:xfrm>
              <a:off x="0" y="-47625"/>
              <a:ext cx="3064271" cy="626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750" tIns="53750" rIns="53750" bIns="5375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4"/>
          <p:cNvSpPr/>
          <p:nvPr/>
        </p:nvSpPr>
        <p:spPr>
          <a:xfrm>
            <a:off x="12493719" y="4546757"/>
            <a:ext cx="5426067" cy="5183666"/>
          </a:xfrm>
          <a:custGeom>
            <a:avLst/>
            <a:gdLst/>
            <a:ahLst/>
            <a:cxnLst/>
            <a:rect l="l" t="t" r="r" b="b"/>
            <a:pathLst>
              <a:path w="5426067" h="5183666" extrusionOk="0">
                <a:moveTo>
                  <a:pt x="0" y="0"/>
                </a:moveTo>
                <a:lnTo>
                  <a:pt x="5426067" y="0"/>
                </a:lnTo>
                <a:lnTo>
                  <a:pt x="5426067" y="5183666"/>
                </a:lnTo>
                <a:lnTo>
                  <a:pt x="0" y="51836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1" name="Google Shape;91;p14"/>
          <p:cNvSpPr/>
          <p:nvPr/>
        </p:nvSpPr>
        <p:spPr>
          <a:xfrm>
            <a:off x="12274492" y="305184"/>
            <a:ext cx="5645294" cy="3043755"/>
          </a:xfrm>
          <a:custGeom>
            <a:avLst/>
            <a:gdLst/>
            <a:ahLst/>
            <a:cxnLst/>
            <a:rect l="l" t="t" r="r" b="b"/>
            <a:pathLst>
              <a:path w="5645294" h="3043755" extrusionOk="0">
                <a:moveTo>
                  <a:pt x="0" y="0"/>
                </a:moveTo>
                <a:lnTo>
                  <a:pt x="5645294" y="0"/>
                </a:lnTo>
                <a:lnTo>
                  <a:pt x="5645294" y="3043755"/>
                </a:lnTo>
                <a:lnTo>
                  <a:pt x="0" y="30437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2" name="Google Shape;92;p14"/>
          <p:cNvSpPr txBox="1"/>
          <p:nvPr/>
        </p:nvSpPr>
        <p:spPr>
          <a:xfrm>
            <a:off x="2303115" y="2812133"/>
            <a:ext cx="9345000" cy="25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953" b="1">
                <a:solidFill>
                  <a:srgbClr val="D9D9D9"/>
                </a:solidFill>
                <a:latin typeface="Quantico"/>
                <a:ea typeface="Quantico"/>
                <a:cs typeface="Quantico"/>
                <a:sym typeface="Quantico"/>
              </a:rPr>
              <a:t>ALA FL </a:t>
            </a:r>
            <a:r>
              <a:rPr lang="en-US" sz="6953" b="1" i="0" u="none" strike="noStrike" cap="none">
                <a:solidFill>
                  <a:srgbClr val="D9D9D9"/>
                </a:solidFill>
                <a:latin typeface="Quantico"/>
                <a:ea typeface="Quantico"/>
                <a:cs typeface="Quantico"/>
                <a:sym typeface="Quantico"/>
              </a:rPr>
              <a:t>HISTORIAN </a:t>
            </a:r>
            <a:endParaRPr sz="6953" b="1" i="0" u="none" strike="noStrike" cap="none">
              <a:solidFill>
                <a:srgbClr val="D9D9D9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marR="0" lvl="0" indent="0" algn="ctr" rtl="0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953" b="1" i="0" u="none" strike="noStrike" cap="none">
                <a:solidFill>
                  <a:srgbClr val="D9D9D9"/>
                </a:solidFill>
                <a:latin typeface="Quantico"/>
                <a:ea typeface="Quantico"/>
                <a:cs typeface="Quantico"/>
                <a:sym typeface="Quantico"/>
              </a:rPr>
              <a:t>2026-2027</a:t>
            </a:r>
            <a:endParaRPr sz="4353"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3577634" y="6681900"/>
            <a:ext cx="5426100" cy="21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14400" marR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Julie Kay</a:t>
            </a:r>
            <a:endParaRPr sz="42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marR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historian@alafl.org</a:t>
            </a:r>
            <a:endParaRPr sz="38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1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99"/>
              <a:buFont typeface="Arial"/>
              <a:buNone/>
            </a:pPr>
            <a:endParaRPr sz="2799" b="0" i="0" u="none" strike="noStrike" cap="none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4" name="Google Shape;94;p14" title="Generated Image"/>
          <p:cNvPicPr preferRelativeResize="0"/>
          <p:nvPr/>
        </p:nvPicPr>
        <p:blipFill rotWithShape="1">
          <a:blip r:embed="rId9">
            <a:alphaModFix/>
          </a:blip>
          <a:srcRect l="20398" t="6220" r="18805" b="32983"/>
          <a:stretch/>
        </p:blipFill>
        <p:spPr>
          <a:xfrm>
            <a:off x="1833775" y="6405650"/>
            <a:ext cx="2378424" cy="237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ightNow">
            <a:hlinkClick r:id="" action="ppaction://media"/>
            <a:extLst>
              <a:ext uri="{FF2B5EF4-FFF2-40B4-BE49-F238E27FC236}">
                <a16:creationId xmlns:a16="http://schemas.microsoft.com/office/drawing/2014/main" id="{D3E9B602-7149-CB3E-EAEC-6EE8D0DDF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33775" y="38445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08D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23"/>
          <p:cNvGrpSpPr/>
          <p:nvPr/>
        </p:nvGrpSpPr>
        <p:grpSpPr>
          <a:xfrm>
            <a:off x="12858750" y="-201147"/>
            <a:ext cx="3905275" cy="10488557"/>
            <a:chOff x="0" y="-47625"/>
            <a:chExt cx="1028543" cy="2762400"/>
          </a:xfrm>
        </p:grpSpPr>
        <p:sp>
          <p:nvSpPr>
            <p:cNvPr id="270" name="Google Shape;270;p23"/>
            <p:cNvSpPr/>
            <p:nvPr/>
          </p:nvSpPr>
          <p:spPr>
            <a:xfrm>
              <a:off x="0" y="0"/>
              <a:ext cx="1028543" cy="2714685"/>
            </a:xfrm>
            <a:custGeom>
              <a:avLst/>
              <a:gdLst/>
              <a:ahLst/>
              <a:cxnLst/>
              <a:rect l="l" t="t" r="r" b="b"/>
              <a:pathLst>
                <a:path w="1028543" h="2714685" extrusionOk="0">
                  <a:moveTo>
                    <a:pt x="0" y="0"/>
                  </a:moveTo>
                  <a:lnTo>
                    <a:pt x="1028543" y="0"/>
                  </a:lnTo>
                  <a:lnTo>
                    <a:pt x="1028543" y="2714685"/>
                  </a:lnTo>
                  <a:lnTo>
                    <a:pt x="0" y="2714685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3"/>
            <p:cNvSpPr txBox="1"/>
            <p:nvPr/>
          </p:nvSpPr>
          <p:spPr>
            <a:xfrm>
              <a:off x="0" y="-47625"/>
              <a:ext cx="1028400" cy="276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2" name="Google Shape;272;p23"/>
          <p:cNvSpPr/>
          <p:nvPr/>
        </p:nvSpPr>
        <p:spPr>
          <a:xfrm>
            <a:off x="16764000" y="0"/>
            <a:ext cx="1524000" cy="10287000"/>
          </a:xfrm>
          <a:custGeom>
            <a:avLst/>
            <a:gdLst/>
            <a:ahLst/>
            <a:cxnLst/>
            <a:rect l="l" t="t" r="r" b="b"/>
            <a:pathLst>
              <a:path w="1524000" h="10287000" extrusionOk="0">
                <a:moveTo>
                  <a:pt x="0" y="0"/>
                </a:moveTo>
                <a:lnTo>
                  <a:pt x="1524000" y="0"/>
                </a:lnTo>
                <a:lnTo>
                  <a:pt x="1524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413751" r="-354380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3" name="Google Shape;273;p23"/>
          <p:cNvSpPr txBox="1"/>
          <p:nvPr/>
        </p:nvSpPr>
        <p:spPr>
          <a:xfrm>
            <a:off x="1524000" y="952500"/>
            <a:ext cx="10953900" cy="1635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>
                <a:ln>
                  <a:noFill/>
                </a:ln>
                <a:solidFill>
                  <a:srgbClr val="232C26"/>
                </a:solidFill>
                <a:effectLst/>
                <a:uLnTx/>
                <a:uFillTx/>
                <a:latin typeface="Quantico"/>
                <a:ea typeface="Quantico"/>
                <a:cs typeface="Quantico"/>
                <a:sym typeface="Quantico"/>
              </a:rPr>
              <a:t>Department Challenge</a:t>
            </a:r>
            <a:endParaRPr kumimoji="0" sz="6000" b="1" i="0" u="none" strike="noStrike" kern="0" cap="none" spc="0" normalizeH="0" baseline="0" noProof="0">
              <a:ln>
                <a:noFill/>
              </a:ln>
              <a:solidFill>
                <a:srgbClr val="232C26"/>
              </a:solidFill>
              <a:effectLst/>
              <a:uLnTx/>
              <a:uFillTx/>
              <a:latin typeface="Quantico"/>
              <a:ea typeface="Quantico"/>
              <a:cs typeface="Quantico"/>
              <a:sym typeface="Quantic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536046"/>
                </a:solidFill>
                <a:effectLst/>
                <a:uLnTx/>
                <a:uFillTx/>
                <a:latin typeface="Quantico"/>
                <a:ea typeface="Quantico"/>
                <a:cs typeface="Quantico"/>
                <a:sym typeface="Quantico"/>
              </a:rPr>
              <a:t>Every Unit Has a Story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srgbClr val="536046"/>
              </a:solidFill>
              <a:effectLst/>
              <a:uLnTx/>
              <a:uFillTx/>
              <a:latin typeface="Quantico"/>
              <a:ea typeface="Quantico"/>
              <a:cs typeface="Quantico"/>
              <a:sym typeface="Quantico"/>
            </a:endParaRPr>
          </a:p>
        </p:txBody>
      </p:sp>
      <p:grpSp>
        <p:nvGrpSpPr>
          <p:cNvPr id="274" name="Google Shape;274;p23"/>
          <p:cNvGrpSpPr/>
          <p:nvPr/>
        </p:nvGrpSpPr>
        <p:grpSpPr>
          <a:xfrm>
            <a:off x="1524000" y="2952750"/>
            <a:ext cx="10763400" cy="1333500"/>
            <a:chOff x="0" y="0"/>
            <a:chExt cx="10763400" cy="1333500"/>
          </a:xfrm>
        </p:grpSpPr>
        <p:sp>
          <p:nvSpPr>
            <p:cNvPr id="275" name="Google Shape;275;p23"/>
            <p:cNvSpPr/>
            <p:nvPr/>
          </p:nvSpPr>
          <p:spPr>
            <a:xfrm>
              <a:off x="0" y="0"/>
              <a:ext cx="10763400" cy="1333500"/>
            </a:xfrm>
            <a:prstGeom prst="roundRect">
              <a:avLst>
                <a:gd name="adj" fmla="val 10714"/>
              </a:avLst>
            </a:prstGeom>
            <a:solidFill>
              <a:srgbClr val="536046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3"/>
            <p:cNvSpPr txBox="1"/>
            <p:nvPr/>
          </p:nvSpPr>
          <p:spPr>
            <a:xfrm>
              <a:off x="0" y="0"/>
              <a:ext cx="107634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5750" tIns="285750" rIns="285750" bIns="2857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ato"/>
                  <a:ea typeface="Lato"/>
                  <a:cs typeface="Lato"/>
                  <a:sym typeface="Lato"/>
                </a:rPr>
                <a:t>Contribute at least one historical item this year.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77" name="Google Shape;277;p23"/>
          <p:cNvSpPr txBox="1"/>
          <p:nvPr/>
        </p:nvSpPr>
        <p:spPr>
          <a:xfrm>
            <a:off x="1524000" y="4667250"/>
            <a:ext cx="10763400" cy="3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232C26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      Veteran Interview / Member Memory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232C26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232C26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      Historical Photographs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232C26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232C26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      Unit Timeline / Anniversary Celebration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232C26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536046"/>
                </a:solidFill>
                <a:effectLst/>
                <a:uLnTx/>
                <a:uFillTx/>
                <a:latin typeface="Material Icons"/>
                <a:ea typeface="Lato"/>
                <a:cs typeface="Lato"/>
                <a:sym typeface="Material Icons"/>
              </a:rPr>
              <a:t>     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232C26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Community Service Project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232C26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232C26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      Preserved Newsletter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232C26"/>
              </a:solidFill>
              <a:effectLst/>
              <a:uLnTx/>
              <a:uFillTx/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78" name="Google Shape;278;p23"/>
          <p:cNvGrpSpPr/>
          <p:nvPr/>
        </p:nvGrpSpPr>
        <p:grpSpPr>
          <a:xfrm>
            <a:off x="1516850" y="8123738"/>
            <a:ext cx="10777688" cy="1457400"/>
            <a:chOff x="-14287" y="-14287"/>
            <a:chExt cx="10777688" cy="1457400"/>
          </a:xfrm>
        </p:grpSpPr>
        <p:pic>
          <p:nvPicPr>
            <p:cNvPr id="279" name="Google Shape;279;p2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14287" y="-14287"/>
              <a:ext cx="9158400" cy="1457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" name="Google Shape;280;p23"/>
            <p:cNvSpPr txBox="1"/>
            <p:nvPr/>
          </p:nvSpPr>
          <p:spPr>
            <a:xfrm>
              <a:off x="0" y="0"/>
              <a:ext cx="107634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8125" tIns="238125" rIns="238125" bIns="2381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900" b="1" i="0" u="none" strike="noStrike" kern="0" cap="none" spc="0" normalizeH="0" baseline="0" noProof="0" dirty="0">
                  <a:ln>
                    <a:noFill/>
                  </a:ln>
                  <a:solidFill>
                    <a:srgbClr val="536046"/>
                  </a:solidFill>
                  <a:effectLst/>
                  <a:uLnTx/>
                  <a:uFillTx/>
                  <a:latin typeface="Quantico"/>
                  <a:ea typeface="Quantico"/>
                  <a:cs typeface="Quantico"/>
                  <a:sym typeface="Quantico"/>
                </a:rPr>
                <a:t>One Contribution. One Story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536046"/>
                  </a:solidFill>
                  <a:effectLst/>
                  <a:uLnTx/>
                  <a:uFillTx/>
                  <a:latin typeface="Quantico"/>
                  <a:ea typeface="Quantico"/>
                  <a:cs typeface="Quantico"/>
                  <a:sym typeface="Quantico"/>
                </a:rPr>
                <a:t>.</a:t>
              </a:r>
              <a:endPara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232C26"/>
                </a:solidFill>
                <a:effectLst/>
                <a:uLnTx/>
                <a:uFillTx/>
                <a:latin typeface="Quantico"/>
                <a:ea typeface="Quantico"/>
                <a:cs typeface="Quantico"/>
                <a:sym typeface="Quantico"/>
              </a:endParaRPr>
            </a:p>
          </p:txBody>
        </p:sp>
      </p:grpSp>
      <p:pic>
        <p:nvPicPr>
          <p:cNvPr id="281" name="Google Shape;281;p23"/>
          <p:cNvPicPr preferRelativeResize="0"/>
          <p:nvPr/>
        </p:nvPicPr>
        <p:blipFill>
          <a:blip r:embed="rId5">
            <a:alphaModFix amt="28000"/>
          </a:blip>
          <a:stretch>
            <a:fillRect/>
          </a:stretch>
        </p:blipFill>
        <p:spPr>
          <a:xfrm>
            <a:off x="12372988" y="5410600"/>
            <a:ext cx="4876800" cy="48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3" title="D6 Space Force Apollo 1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67131" y="4681800"/>
            <a:ext cx="1853160" cy="53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E4BF30-6E01-7918-0C4C-D0E23D7F2D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31925" y="2182525"/>
            <a:ext cx="476250" cy="4762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0F7E16-5749-4507-29E5-5131BF7CD3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3571" y="4676925"/>
            <a:ext cx="476250" cy="4762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8EF108-C7E5-77DD-5C89-BA9EE1A0EC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3571" y="5193043"/>
            <a:ext cx="476250" cy="4762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69FF0D-8A43-B1F3-FBBC-B3EE3B9A21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242178" y="3677500"/>
            <a:ext cx="476250" cy="4762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A49A77-6A31-11A7-B0C8-5CCCFF5524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63571" y="5709161"/>
            <a:ext cx="476250" cy="4762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4299F9B-9D4A-8EED-22F5-EC4A4D95FB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297642" y="2577273"/>
            <a:ext cx="476250" cy="4762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0418D58-DF8E-991C-FBB9-21C70FE44A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63571" y="6264445"/>
            <a:ext cx="476250" cy="476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B116A5B-A12D-07FC-36D9-CE7F5C5C9ED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518061" y="2943425"/>
            <a:ext cx="476250" cy="4762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9035C20-88D7-8DDE-EA97-23A51A5D4C7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63571" y="6855155"/>
            <a:ext cx="476250" cy="4762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36E5BF7-CD8E-892E-EE3A-3F275E1BC00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502830" y="3478993"/>
            <a:ext cx="476250" cy="4762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9B88C2-2703-9520-FE40-32884458E99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564754" y="4365078"/>
            <a:ext cx="476250" cy="4762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21178A8-6ED9-6EFE-B340-6C1812B1DF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813242" y="7167514"/>
            <a:ext cx="476250" cy="47625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52C4A1E-8EF8-C5AF-7BE4-2AD283E34E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17011" y="5487990"/>
            <a:ext cx="476250" cy="4762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364C107-0848-D399-FD19-4DACDA9EE7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26629" y="7957313"/>
            <a:ext cx="476250" cy="4762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C205B93-178F-F61B-AD3A-B6961E0899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71575" y="5410268"/>
            <a:ext cx="476250" cy="47625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E79DAAC-3849-986C-2B95-0077EE4CC3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205408" y="7763025"/>
            <a:ext cx="476250" cy="47625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456FDFA-4FF0-2971-C6BC-350DE9F5113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491033" y="4727018"/>
            <a:ext cx="476250" cy="4762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E972FDA-4A98-C493-F0E3-1F10471E61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327951" y="7023100"/>
            <a:ext cx="476250" cy="47625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2E75198-296C-640C-8B6C-71D0B6220A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638283" y="4649714"/>
            <a:ext cx="476250" cy="4762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AFA261E-B5C8-916D-9CC0-5A8A79A222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29295" y="7628775"/>
            <a:ext cx="476250" cy="4762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08D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4"/>
          <p:cNvSpPr/>
          <p:nvPr/>
        </p:nvSpPr>
        <p:spPr>
          <a:xfrm>
            <a:off x="7651750" y="0"/>
            <a:ext cx="4286279" cy="10307387"/>
          </a:xfrm>
          <a:custGeom>
            <a:avLst/>
            <a:gdLst/>
            <a:ahLst/>
            <a:cxnLst/>
            <a:rect l="l" t="t" r="r" b="b"/>
            <a:pathLst>
              <a:path w="1128889" h="2714685" extrusionOk="0">
                <a:moveTo>
                  <a:pt x="0" y="0"/>
                </a:moveTo>
                <a:lnTo>
                  <a:pt x="1128889" y="0"/>
                </a:lnTo>
                <a:lnTo>
                  <a:pt x="1128889" y="2714685"/>
                </a:lnTo>
                <a:lnTo>
                  <a:pt x="0" y="2714685"/>
                </a:lnTo>
                <a:close/>
              </a:path>
            </a:pathLst>
          </a:custGeom>
          <a:solidFill>
            <a:srgbClr val="536046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2" name="Google Shape;302;p24"/>
          <p:cNvSpPr txBox="1"/>
          <p:nvPr/>
        </p:nvSpPr>
        <p:spPr>
          <a:xfrm>
            <a:off x="1521759" y="2678749"/>
            <a:ext cx="6100500" cy="23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rgbClr val="232C26"/>
                </a:solidFill>
                <a:latin typeface="Quantico"/>
                <a:ea typeface="Quantico"/>
                <a:cs typeface="Quantico"/>
                <a:sym typeface="Quantico"/>
              </a:rPr>
              <a:t>Closing Thought</a:t>
            </a:r>
            <a:endParaRPr sz="7200">
              <a:latin typeface="Quantico"/>
              <a:ea typeface="Quantico"/>
              <a:cs typeface="Quantico"/>
              <a:sym typeface="Quantico"/>
            </a:endParaRPr>
          </a:p>
        </p:txBody>
      </p:sp>
      <p:pic>
        <p:nvPicPr>
          <p:cNvPr id="303" name="Google Shape;303;p24"/>
          <p:cNvPicPr preferRelativeResize="0"/>
          <p:nvPr/>
        </p:nvPicPr>
        <p:blipFill rotWithShape="1">
          <a:blip r:embed="rId3">
            <a:alphaModFix amt="34000"/>
          </a:blip>
          <a:srcRect l="26299" r="33543"/>
          <a:stretch/>
        </p:blipFill>
        <p:spPr>
          <a:xfrm>
            <a:off x="7814142" y="978538"/>
            <a:ext cx="3353125" cy="8350234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4"/>
          <p:cNvSpPr txBox="1"/>
          <p:nvPr/>
        </p:nvSpPr>
        <p:spPr>
          <a:xfrm>
            <a:off x="1551384" y="5336825"/>
            <a:ext cx="5207100" cy="29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84">
                <a:latin typeface="Lato"/>
                <a:ea typeface="Lato"/>
                <a:cs typeface="Lato"/>
                <a:sym typeface="Lato"/>
              </a:rPr>
              <a:t>"History is much more than a collection of dates, documents, and photographs. It is the story of service, compassion, patriotism, and dedication."</a:t>
            </a:r>
            <a:endParaRPr sz="19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5" name="Google Shape;305;p24"/>
          <p:cNvSpPr txBox="1"/>
          <p:nvPr/>
        </p:nvSpPr>
        <p:spPr>
          <a:xfrm>
            <a:off x="12856982" y="1909666"/>
            <a:ext cx="40755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38">
                <a:latin typeface="Quantico"/>
                <a:ea typeface="Quantico"/>
                <a:cs typeface="Quantico"/>
                <a:sym typeface="Quantico"/>
              </a:rPr>
              <a:t>Take a picture</a:t>
            </a:r>
            <a:endParaRPr sz="2100"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06" name="Google Shape;306;p24"/>
          <p:cNvSpPr txBox="1"/>
          <p:nvPr/>
        </p:nvSpPr>
        <p:spPr>
          <a:xfrm>
            <a:off x="12880557" y="3469685"/>
            <a:ext cx="40755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38">
                <a:latin typeface="Quantico"/>
                <a:ea typeface="Quantico"/>
                <a:cs typeface="Quantico"/>
                <a:sym typeface="Quantico"/>
              </a:rPr>
              <a:t>Write a caption</a:t>
            </a:r>
            <a:endParaRPr sz="2100"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07" name="Google Shape;307;p24"/>
          <p:cNvSpPr txBox="1"/>
          <p:nvPr/>
        </p:nvSpPr>
        <p:spPr>
          <a:xfrm>
            <a:off x="12880507" y="5029679"/>
            <a:ext cx="40755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38">
                <a:latin typeface="Quantico"/>
                <a:ea typeface="Quantico"/>
                <a:cs typeface="Quantico"/>
                <a:sym typeface="Quantico"/>
              </a:rPr>
              <a:t>Save the Newsletter</a:t>
            </a:r>
            <a:endParaRPr sz="2100"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08" name="Google Shape;308;p24"/>
          <p:cNvSpPr txBox="1"/>
          <p:nvPr/>
        </p:nvSpPr>
        <p:spPr>
          <a:xfrm>
            <a:off x="12831282" y="6589673"/>
            <a:ext cx="40755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38">
                <a:latin typeface="Quantico"/>
                <a:ea typeface="Quantico"/>
                <a:cs typeface="Quantico"/>
                <a:sym typeface="Quantico"/>
              </a:rPr>
              <a:t>Put a date on it</a:t>
            </a:r>
            <a:endParaRPr sz="2100"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09" name="Google Shape;309;p24"/>
          <p:cNvSpPr txBox="1"/>
          <p:nvPr/>
        </p:nvSpPr>
        <p:spPr>
          <a:xfrm>
            <a:off x="12880557" y="8149642"/>
            <a:ext cx="40755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38">
                <a:latin typeface="Quantico"/>
                <a:ea typeface="Quantico"/>
                <a:cs typeface="Quantico"/>
                <a:sym typeface="Quantico"/>
              </a:rPr>
              <a:t>Preserve the mission</a:t>
            </a:r>
            <a:endParaRPr sz="2100"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310" name="Google Shape;310;p24"/>
          <p:cNvSpPr/>
          <p:nvPr/>
        </p:nvSpPr>
        <p:spPr>
          <a:xfrm>
            <a:off x="0" y="0"/>
            <a:ext cx="466725" cy="10287000"/>
          </a:xfrm>
          <a:custGeom>
            <a:avLst/>
            <a:gdLst/>
            <a:ahLst/>
            <a:cxnLst/>
            <a:rect l="l" t="t" r="r" b="b"/>
            <a:pathLst>
              <a:path w="466725" h="10287000" extrusionOk="0">
                <a:moveTo>
                  <a:pt x="0" y="0"/>
                </a:moveTo>
                <a:lnTo>
                  <a:pt x="466725" y="0"/>
                </a:lnTo>
                <a:lnTo>
                  <a:pt x="4667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07429" r="-1427843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cxnSp>
        <p:nvCxnSpPr>
          <p:cNvPr id="311" name="Google Shape;311;p24"/>
          <p:cNvCxnSpPr/>
          <p:nvPr/>
        </p:nvCxnSpPr>
        <p:spPr>
          <a:xfrm>
            <a:off x="12833350" y="2884978"/>
            <a:ext cx="4122900" cy="0"/>
          </a:xfrm>
          <a:prstGeom prst="straightConnector1">
            <a:avLst/>
          </a:prstGeom>
          <a:noFill/>
          <a:ln w="38100" cap="flat" cmpd="sng">
            <a:solidFill>
              <a:srgbClr val="53604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2" name="Google Shape;312;p24"/>
          <p:cNvCxnSpPr/>
          <p:nvPr/>
        </p:nvCxnSpPr>
        <p:spPr>
          <a:xfrm>
            <a:off x="12833350" y="4444971"/>
            <a:ext cx="4122900" cy="0"/>
          </a:xfrm>
          <a:prstGeom prst="straightConnector1">
            <a:avLst/>
          </a:prstGeom>
          <a:noFill/>
          <a:ln w="38100" cap="flat" cmpd="sng">
            <a:solidFill>
              <a:srgbClr val="53604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3" name="Google Shape;313;p24"/>
          <p:cNvCxnSpPr/>
          <p:nvPr/>
        </p:nvCxnSpPr>
        <p:spPr>
          <a:xfrm>
            <a:off x="12833350" y="6004964"/>
            <a:ext cx="4122900" cy="0"/>
          </a:xfrm>
          <a:prstGeom prst="straightConnector1">
            <a:avLst/>
          </a:prstGeom>
          <a:noFill/>
          <a:ln w="38100" cap="flat" cmpd="sng">
            <a:solidFill>
              <a:srgbClr val="53604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4" name="Google Shape;314;p24"/>
          <p:cNvCxnSpPr/>
          <p:nvPr/>
        </p:nvCxnSpPr>
        <p:spPr>
          <a:xfrm>
            <a:off x="12833350" y="7564957"/>
            <a:ext cx="4122900" cy="0"/>
          </a:xfrm>
          <a:prstGeom prst="straightConnector1">
            <a:avLst/>
          </a:prstGeom>
          <a:noFill/>
          <a:ln w="38100" cap="flat" cmpd="sng">
            <a:solidFill>
              <a:srgbClr val="53604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5" name="Google Shape;315;p24"/>
          <p:cNvCxnSpPr/>
          <p:nvPr/>
        </p:nvCxnSpPr>
        <p:spPr>
          <a:xfrm>
            <a:off x="12833350" y="9124950"/>
            <a:ext cx="4122900" cy="0"/>
          </a:xfrm>
          <a:prstGeom prst="straightConnector1">
            <a:avLst/>
          </a:prstGeom>
          <a:noFill/>
          <a:ln w="38100" cap="flat" cmpd="sng">
            <a:solidFill>
              <a:srgbClr val="536046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16" name="Google Shape;316;p24" title="jeep no background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87975" y="304800"/>
            <a:ext cx="2382550" cy="227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4" title="D2 USMC AH-1 COBRA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799417">
            <a:off x="6030925" y="8322512"/>
            <a:ext cx="3065818" cy="1604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4" title="D3 NAVY F4U Corsair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902106">
            <a:off x="14970400" y="420250"/>
            <a:ext cx="3163595" cy="160486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4"/>
          <p:cNvSpPr txBox="1"/>
          <p:nvPr/>
        </p:nvSpPr>
        <p:spPr>
          <a:xfrm>
            <a:off x="9324050" y="-10200"/>
            <a:ext cx="990900" cy="10307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T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O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D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A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Y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I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S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T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O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M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O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R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R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O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W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'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S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H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I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S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T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O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R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lvl="0" indent="0" algn="ctr" rtl="0">
              <a:spcBef>
                <a:spcPts val="75"/>
              </a:spcBef>
              <a:spcAft>
                <a:spcPts val="0"/>
              </a:spcAft>
              <a:buNone/>
            </a:pPr>
            <a:r>
              <a:rPr lang="en-US" sz="2250" b="1">
                <a:solidFill>
                  <a:srgbClr val="D6C9AF"/>
                </a:solidFill>
                <a:latin typeface="Quantico"/>
                <a:ea typeface="Quantico"/>
                <a:cs typeface="Quantico"/>
                <a:sym typeface="Quantico"/>
              </a:rPr>
              <a:t>Y</a:t>
            </a:r>
            <a:endParaRPr sz="2250" b="1">
              <a:solidFill>
                <a:srgbClr val="D6C9AF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08D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>
            <a:off x="466725" y="0"/>
            <a:ext cx="15376525" cy="10287000"/>
          </a:xfrm>
          <a:custGeom>
            <a:avLst/>
            <a:gdLst/>
            <a:ahLst/>
            <a:cxnLst/>
            <a:rect l="l" t="t" r="r" b="b"/>
            <a:pathLst>
              <a:path w="15376525" h="10287000" extrusionOk="0">
                <a:moveTo>
                  <a:pt x="0" y="0"/>
                </a:moveTo>
                <a:lnTo>
                  <a:pt x="15376525" y="0"/>
                </a:lnTo>
                <a:lnTo>
                  <a:pt x="153765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41753" r="-12599" b="-26342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01" name="Google Shape;101;p15"/>
          <p:cNvGrpSpPr/>
          <p:nvPr/>
        </p:nvGrpSpPr>
        <p:grpSpPr>
          <a:xfrm>
            <a:off x="7762875" y="962174"/>
            <a:ext cx="3524250" cy="3855445"/>
            <a:chOff x="0" y="-47625"/>
            <a:chExt cx="928198" cy="1015426"/>
          </a:xfrm>
        </p:grpSpPr>
        <p:sp>
          <p:nvSpPr>
            <p:cNvPr id="102" name="Google Shape;102;p15"/>
            <p:cNvSpPr/>
            <p:nvPr/>
          </p:nvSpPr>
          <p:spPr>
            <a:xfrm>
              <a:off x="0" y="0"/>
              <a:ext cx="928198" cy="967801"/>
            </a:xfrm>
            <a:custGeom>
              <a:avLst/>
              <a:gdLst/>
              <a:ahLst/>
              <a:cxnLst/>
              <a:rect l="l" t="t" r="r" b="b"/>
              <a:pathLst>
                <a:path w="928198" h="967801" extrusionOk="0">
                  <a:moveTo>
                    <a:pt x="0" y="0"/>
                  </a:moveTo>
                  <a:lnTo>
                    <a:pt x="928198" y="0"/>
                  </a:lnTo>
                  <a:lnTo>
                    <a:pt x="928198" y="967801"/>
                  </a:lnTo>
                  <a:lnTo>
                    <a:pt x="0" y="967801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Google Shape;103;p15"/>
            <p:cNvSpPr txBox="1"/>
            <p:nvPr/>
          </p:nvSpPr>
          <p:spPr>
            <a:xfrm>
              <a:off x="0" y="-47625"/>
              <a:ext cx="928198" cy="10154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" name="Google Shape;104;p15"/>
          <p:cNvGrpSpPr/>
          <p:nvPr/>
        </p:nvGrpSpPr>
        <p:grpSpPr>
          <a:xfrm>
            <a:off x="11668125" y="962174"/>
            <a:ext cx="3524250" cy="3855445"/>
            <a:chOff x="0" y="-47625"/>
            <a:chExt cx="928198" cy="1015426"/>
          </a:xfrm>
        </p:grpSpPr>
        <p:sp>
          <p:nvSpPr>
            <p:cNvPr id="105" name="Google Shape;105;p15"/>
            <p:cNvSpPr/>
            <p:nvPr/>
          </p:nvSpPr>
          <p:spPr>
            <a:xfrm>
              <a:off x="0" y="0"/>
              <a:ext cx="928198" cy="967801"/>
            </a:xfrm>
            <a:custGeom>
              <a:avLst/>
              <a:gdLst/>
              <a:ahLst/>
              <a:cxnLst/>
              <a:rect l="l" t="t" r="r" b="b"/>
              <a:pathLst>
                <a:path w="928198" h="967801" extrusionOk="0">
                  <a:moveTo>
                    <a:pt x="0" y="0"/>
                  </a:moveTo>
                  <a:lnTo>
                    <a:pt x="928198" y="0"/>
                  </a:lnTo>
                  <a:lnTo>
                    <a:pt x="928198" y="967801"/>
                  </a:lnTo>
                  <a:lnTo>
                    <a:pt x="0" y="967801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Google Shape;106;p15"/>
            <p:cNvSpPr txBox="1"/>
            <p:nvPr/>
          </p:nvSpPr>
          <p:spPr>
            <a:xfrm>
              <a:off x="0" y="-47625"/>
              <a:ext cx="928198" cy="10154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7" name="Google Shape;107;p15"/>
          <p:cNvPicPr preferRelativeResize="0"/>
          <p:nvPr/>
        </p:nvPicPr>
        <p:blipFill rotWithShape="1">
          <a:blip r:embed="rId4">
            <a:alphaModFix amt="33000"/>
          </a:blip>
          <a:srcRect l="15899" t="26230" r="15893" b="16361"/>
          <a:stretch/>
        </p:blipFill>
        <p:spPr>
          <a:xfrm>
            <a:off x="7879725" y="1721800"/>
            <a:ext cx="3326550" cy="27997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15"/>
          <p:cNvGrpSpPr/>
          <p:nvPr/>
        </p:nvGrpSpPr>
        <p:grpSpPr>
          <a:xfrm>
            <a:off x="7762875" y="5214212"/>
            <a:ext cx="3524283" cy="3855752"/>
            <a:chOff x="0" y="-47625"/>
            <a:chExt cx="928200" cy="1015500"/>
          </a:xfrm>
        </p:grpSpPr>
        <p:sp>
          <p:nvSpPr>
            <p:cNvPr id="109" name="Google Shape;109;p15"/>
            <p:cNvSpPr/>
            <p:nvPr/>
          </p:nvSpPr>
          <p:spPr>
            <a:xfrm>
              <a:off x="0" y="0"/>
              <a:ext cx="928198" cy="967801"/>
            </a:xfrm>
            <a:custGeom>
              <a:avLst/>
              <a:gdLst/>
              <a:ahLst/>
              <a:cxnLst/>
              <a:rect l="l" t="t" r="r" b="b"/>
              <a:pathLst>
                <a:path w="928198" h="967801" extrusionOk="0">
                  <a:moveTo>
                    <a:pt x="0" y="0"/>
                  </a:moveTo>
                  <a:lnTo>
                    <a:pt x="928198" y="0"/>
                  </a:lnTo>
                  <a:lnTo>
                    <a:pt x="928198" y="967801"/>
                  </a:lnTo>
                  <a:lnTo>
                    <a:pt x="0" y="967801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Google Shape;110;p15"/>
            <p:cNvSpPr txBox="1"/>
            <p:nvPr/>
          </p:nvSpPr>
          <p:spPr>
            <a:xfrm>
              <a:off x="0" y="-47625"/>
              <a:ext cx="928200" cy="101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15"/>
          <p:cNvGrpSpPr/>
          <p:nvPr/>
        </p:nvGrpSpPr>
        <p:grpSpPr>
          <a:xfrm>
            <a:off x="11668125" y="5216996"/>
            <a:ext cx="3524250" cy="3855445"/>
            <a:chOff x="0" y="-47625"/>
            <a:chExt cx="928198" cy="1015426"/>
          </a:xfrm>
        </p:grpSpPr>
        <p:sp>
          <p:nvSpPr>
            <p:cNvPr id="112" name="Google Shape;112;p15"/>
            <p:cNvSpPr/>
            <p:nvPr/>
          </p:nvSpPr>
          <p:spPr>
            <a:xfrm>
              <a:off x="0" y="0"/>
              <a:ext cx="928198" cy="967801"/>
            </a:xfrm>
            <a:custGeom>
              <a:avLst/>
              <a:gdLst/>
              <a:ahLst/>
              <a:cxnLst/>
              <a:rect l="l" t="t" r="r" b="b"/>
              <a:pathLst>
                <a:path w="928198" h="967801" extrusionOk="0">
                  <a:moveTo>
                    <a:pt x="0" y="0"/>
                  </a:moveTo>
                  <a:lnTo>
                    <a:pt x="928198" y="0"/>
                  </a:lnTo>
                  <a:lnTo>
                    <a:pt x="928198" y="967801"/>
                  </a:lnTo>
                  <a:lnTo>
                    <a:pt x="0" y="967801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Google Shape;113;p15"/>
            <p:cNvSpPr txBox="1"/>
            <p:nvPr/>
          </p:nvSpPr>
          <p:spPr>
            <a:xfrm>
              <a:off x="0" y="-47625"/>
              <a:ext cx="928198" cy="10154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15"/>
          <p:cNvSpPr/>
          <p:nvPr/>
        </p:nvSpPr>
        <p:spPr>
          <a:xfrm>
            <a:off x="15843250" y="0"/>
            <a:ext cx="2444750" cy="10287000"/>
          </a:xfrm>
          <a:custGeom>
            <a:avLst/>
            <a:gdLst/>
            <a:ahLst/>
            <a:cxnLst/>
            <a:rect l="l" t="t" r="r" b="b"/>
            <a:pathLst>
              <a:path w="2444750" h="10287000" extrusionOk="0">
                <a:moveTo>
                  <a:pt x="0" y="0"/>
                </a:moveTo>
                <a:lnTo>
                  <a:pt x="2444750" y="0"/>
                </a:lnTo>
                <a:lnTo>
                  <a:pt x="24447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49551" r="-191633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5" name="Google Shape;115;p15"/>
          <p:cNvSpPr/>
          <p:nvPr/>
        </p:nvSpPr>
        <p:spPr>
          <a:xfrm>
            <a:off x="0" y="0"/>
            <a:ext cx="466725" cy="10287000"/>
          </a:xfrm>
          <a:custGeom>
            <a:avLst/>
            <a:gdLst/>
            <a:ahLst/>
            <a:cxnLst/>
            <a:rect l="l" t="t" r="r" b="b"/>
            <a:pathLst>
              <a:path w="466725" h="10287000" extrusionOk="0">
                <a:moveTo>
                  <a:pt x="0" y="0"/>
                </a:moveTo>
                <a:lnTo>
                  <a:pt x="466725" y="0"/>
                </a:lnTo>
                <a:lnTo>
                  <a:pt x="4667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307429" r="-1427843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6" name="Google Shape;116;p15"/>
          <p:cNvSpPr txBox="1"/>
          <p:nvPr/>
        </p:nvSpPr>
        <p:spPr>
          <a:xfrm>
            <a:off x="8097955" y="2716753"/>
            <a:ext cx="2919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D9D9D9"/>
                </a:solidFill>
                <a:latin typeface="Quantico"/>
                <a:ea typeface="Quantico"/>
                <a:cs typeface="Quantico"/>
                <a:sym typeface="Quantico"/>
              </a:rPr>
              <a:t>MEMORIES</a:t>
            </a:r>
            <a:endParaRPr sz="4100">
              <a:latin typeface="Quantico"/>
              <a:ea typeface="Quantico"/>
              <a:cs typeface="Quantico"/>
              <a:sym typeface="Quantico"/>
            </a:endParaRPr>
          </a:p>
        </p:txBody>
      </p:sp>
      <p:pic>
        <p:nvPicPr>
          <p:cNvPr id="117" name="Google Shape;117;p15"/>
          <p:cNvPicPr preferRelativeResize="0"/>
          <p:nvPr/>
        </p:nvPicPr>
        <p:blipFill>
          <a:blip r:embed="rId6">
            <a:alphaModFix amt="33000"/>
          </a:blip>
          <a:stretch>
            <a:fillRect/>
          </a:stretch>
        </p:blipFill>
        <p:spPr>
          <a:xfrm>
            <a:off x="7126475" y="4703675"/>
            <a:ext cx="4876800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5"/>
          <p:cNvSpPr txBox="1"/>
          <p:nvPr/>
        </p:nvSpPr>
        <p:spPr>
          <a:xfrm>
            <a:off x="8185026" y="6836919"/>
            <a:ext cx="2759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D9D9D9"/>
                </a:solidFill>
                <a:latin typeface="Quantico"/>
                <a:ea typeface="Quantico"/>
                <a:cs typeface="Quantico"/>
                <a:sym typeface="Quantico"/>
              </a:rPr>
              <a:t>SHARED</a:t>
            </a:r>
            <a:endParaRPr sz="3000">
              <a:latin typeface="Quantico"/>
              <a:ea typeface="Quantico"/>
              <a:cs typeface="Quantico"/>
              <a:sym typeface="Quantico"/>
            </a:endParaRPr>
          </a:p>
        </p:txBody>
      </p:sp>
      <p:pic>
        <p:nvPicPr>
          <p:cNvPr id="119" name="Google Shape;119;p15"/>
          <p:cNvPicPr preferRelativeResize="0"/>
          <p:nvPr/>
        </p:nvPicPr>
        <p:blipFill rotWithShape="1">
          <a:blip r:embed="rId7">
            <a:alphaModFix amt="33000"/>
          </a:blip>
          <a:srcRect l="13868" t="17639" r="13868" b="23523"/>
          <a:stretch/>
        </p:blipFill>
        <p:spPr>
          <a:xfrm>
            <a:off x="12028125" y="1854834"/>
            <a:ext cx="2873400" cy="233946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11958911" y="2716740"/>
            <a:ext cx="2942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D9D9D9"/>
                </a:solidFill>
                <a:latin typeface="Quantico"/>
                <a:ea typeface="Quantico"/>
                <a:cs typeface="Quantico"/>
                <a:sym typeface="Quantico"/>
              </a:rPr>
              <a:t>ARCHIVED</a:t>
            </a:r>
            <a:endParaRPr sz="3000">
              <a:latin typeface="Quantico"/>
              <a:ea typeface="Quantico"/>
              <a:cs typeface="Quantico"/>
              <a:sym typeface="Quantico"/>
            </a:endParaRPr>
          </a:p>
        </p:txBody>
      </p:sp>
      <p:pic>
        <p:nvPicPr>
          <p:cNvPr id="121" name="Google Shape;121;p15"/>
          <p:cNvPicPr preferRelativeResize="0"/>
          <p:nvPr/>
        </p:nvPicPr>
        <p:blipFill>
          <a:blip r:embed="rId8">
            <a:alphaModFix amt="33000"/>
          </a:blip>
          <a:stretch>
            <a:fillRect/>
          </a:stretch>
        </p:blipFill>
        <p:spPr>
          <a:xfrm>
            <a:off x="11813029" y="5910533"/>
            <a:ext cx="3191100" cy="319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5"/>
          <p:cNvSpPr txBox="1"/>
          <p:nvPr/>
        </p:nvSpPr>
        <p:spPr>
          <a:xfrm>
            <a:off x="11957287" y="6836925"/>
            <a:ext cx="2873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D9D9D9"/>
                </a:solidFill>
                <a:latin typeface="Quantico"/>
                <a:ea typeface="Quantico"/>
                <a:cs typeface="Quantico"/>
                <a:sym typeface="Quantico"/>
              </a:rPr>
              <a:t>HONORED</a:t>
            </a:r>
            <a:endParaRPr sz="3000">
              <a:latin typeface="Quantico"/>
              <a:ea typeface="Quantico"/>
              <a:cs typeface="Quantico"/>
              <a:sym typeface="Quantico"/>
            </a:endParaRPr>
          </a:p>
        </p:txBody>
      </p:sp>
      <p:pic>
        <p:nvPicPr>
          <p:cNvPr id="123" name="Google Shape;123;p15" title="Generated Image"/>
          <p:cNvPicPr preferRelativeResize="0"/>
          <p:nvPr/>
        </p:nvPicPr>
        <p:blipFill rotWithShape="1">
          <a:blip r:embed="rId9">
            <a:alphaModFix/>
          </a:blip>
          <a:srcRect l="7823" t="5589" r="8242" b="6807"/>
          <a:stretch/>
        </p:blipFill>
        <p:spPr>
          <a:xfrm rot="-1292946">
            <a:off x="3467426" y="6152569"/>
            <a:ext cx="3258824" cy="3401313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5"/>
          <p:cNvSpPr txBox="1"/>
          <p:nvPr/>
        </p:nvSpPr>
        <p:spPr>
          <a:xfrm>
            <a:off x="1551375" y="993926"/>
            <a:ext cx="4798500" cy="51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1">
                <a:solidFill>
                  <a:srgbClr val="232C26"/>
                </a:solidFill>
                <a:latin typeface="Quantico"/>
                <a:ea typeface="Quantico"/>
                <a:cs typeface="Quantico"/>
                <a:sym typeface="Quantico"/>
              </a:rPr>
              <a:t>MISSION</a:t>
            </a:r>
            <a:endParaRPr sz="6399" b="1">
              <a:solidFill>
                <a:srgbClr val="232C26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1">
                <a:solidFill>
                  <a:srgbClr val="232C26"/>
                </a:solidFill>
                <a:latin typeface="Quantico"/>
                <a:ea typeface="Quantico"/>
                <a:cs typeface="Quantico"/>
                <a:sym typeface="Quantico"/>
              </a:rPr>
              <a:t>AUXILIARY</a:t>
            </a:r>
            <a:r>
              <a:rPr lang="en-US" sz="6399" b="1" i="0" u="none" strike="noStrike" cap="none">
                <a:solidFill>
                  <a:srgbClr val="232C26"/>
                </a:solidFill>
                <a:latin typeface="Quantico"/>
                <a:ea typeface="Quantico"/>
                <a:cs typeface="Quantico"/>
                <a:sym typeface="Quantico"/>
              </a:rPr>
              <a:t> </a:t>
            </a:r>
            <a:r>
              <a:rPr lang="en-US" sz="6399" b="1">
                <a:solidFill>
                  <a:srgbClr val="232C26"/>
                </a:solidFill>
                <a:latin typeface="Quantico"/>
                <a:ea typeface="Quantico"/>
                <a:cs typeface="Quantico"/>
                <a:sym typeface="Quantico"/>
              </a:rPr>
              <a:t>SERVING</a:t>
            </a:r>
            <a:endParaRPr sz="6399" b="1">
              <a:solidFill>
                <a:srgbClr val="232C26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1">
                <a:solidFill>
                  <a:srgbClr val="232C26"/>
                </a:solidFill>
                <a:latin typeface="Quantico"/>
                <a:ea typeface="Quantico"/>
                <a:cs typeface="Quantico"/>
                <a:sym typeface="Quantico"/>
              </a:rPr>
              <a:t>HEROES</a:t>
            </a:r>
            <a:endParaRPr sz="6399" b="1">
              <a:solidFill>
                <a:srgbClr val="232C26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pic>
        <p:nvPicPr>
          <p:cNvPr id="125" name="Google Shape;125;p15" title="D16 Air Force P-38 Lightning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575800" y="5"/>
            <a:ext cx="3657150" cy="2618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6"/>
          <p:cNvSpPr/>
          <p:nvPr/>
        </p:nvSpPr>
        <p:spPr>
          <a:xfrm>
            <a:off x="-19050" y="0"/>
            <a:ext cx="18310064" cy="10288692"/>
          </a:xfrm>
          <a:custGeom>
            <a:avLst/>
            <a:gdLst/>
            <a:ahLst/>
            <a:cxnLst/>
            <a:rect l="l" t="t" r="r" b="b"/>
            <a:pathLst>
              <a:path w="4821610" h="2709333" extrusionOk="0">
                <a:moveTo>
                  <a:pt x="0" y="0"/>
                </a:moveTo>
                <a:lnTo>
                  <a:pt x="4821610" y="0"/>
                </a:lnTo>
                <a:lnTo>
                  <a:pt x="4821610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A6B08D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1" name="Google Shape;131;p16"/>
          <p:cNvSpPr/>
          <p:nvPr/>
        </p:nvSpPr>
        <p:spPr>
          <a:xfrm>
            <a:off x="10647125" y="-125"/>
            <a:ext cx="7641000" cy="10287000"/>
          </a:xfrm>
          <a:prstGeom prst="rect">
            <a:avLst/>
          </a:prstGeom>
          <a:gradFill>
            <a:gsLst>
              <a:gs pos="0">
                <a:srgbClr val="D6C9AF"/>
              </a:gs>
              <a:gs pos="100000">
                <a:srgbClr val="A6B08D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/>
          <p:nvPr/>
        </p:nvSpPr>
        <p:spPr>
          <a:xfrm>
            <a:off x="-36513" y="0"/>
            <a:ext cx="10672763" cy="10287000"/>
          </a:xfrm>
          <a:custGeom>
            <a:avLst/>
            <a:gdLst/>
            <a:ahLst/>
            <a:cxnLst/>
            <a:rect l="l" t="t" r="r" b="b"/>
            <a:pathLst>
              <a:path w="10672763" h="10287000" extrusionOk="0">
                <a:moveTo>
                  <a:pt x="0" y="0"/>
                </a:moveTo>
                <a:lnTo>
                  <a:pt x="10672763" y="0"/>
                </a:lnTo>
                <a:lnTo>
                  <a:pt x="1067276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41753" r="-62224" b="-26342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33" name="Google Shape;133;p16"/>
          <p:cNvGrpSpPr/>
          <p:nvPr/>
        </p:nvGrpSpPr>
        <p:grpSpPr>
          <a:xfrm>
            <a:off x="1524000" y="5153174"/>
            <a:ext cx="7810500" cy="4105126"/>
            <a:chOff x="0" y="-47625"/>
            <a:chExt cx="2057086" cy="1081185"/>
          </a:xfrm>
        </p:grpSpPr>
        <p:sp>
          <p:nvSpPr>
            <p:cNvPr id="134" name="Google Shape;134;p16"/>
            <p:cNvSpPr/>
            <p:nvPr/>
          </p:nvSpPr>
          <p:spPr>
            <a:xfrm>
              <a:off x="0" y="0"/>
              <a:ext cx="2057086" cy="1033560"/>
            </a:xfrm>
            <a:custGeom>
              <a:avLst/>
              <a:gdLst/>
              <a:ahLst/>
              <a:cxnLst/>
              <a:rect l="l" t="t" r="r" b="b"/>
              <a:pathLst>
                <a:path w="2057086" h="1033560" extrusionOk="0">
                  <a:moveTo>
                    <a:pt x="0" y="0"/>
                  </a:moveTo>
                  <a:lnTo>
                    <a:pt x="2057086" y="0"/>
                  </a:lnTo>
                  <a:lnTo>
                    <a:pt x="2057086" y="1033560"/>
                  </a:lnTo>
                  <a:lnTo>
                    <a:pt x="0" y="1033560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Google Shape;135;p16"/>
            <p:cNvSpPr txBox="1"/>
            <p:nvPr/>
          </p:nvSpPr>
          <p:spPr>
            <a:xfrm>
              <a:off x="0" y="-47625"/>
              <a:ext cx="2057086" cy="10811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6"/>
          <p:cNvSpPr txBox="1"/>
          <p:nvPr/>
        </p:nvSpPr>
        <p:spPr>
          <a:xfrm>
            <a:off x="1524000" y="1036955"/>
            <a:ext cx="7783200" cy="37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99" b="1">
                <a:solidFill>
                  <a:srgbClr val="232C26"/>
                </a:solidFill>
                <a:latin typeface="Quantico"/>
                <a:ea typeface="Quantico"/>
                <a:cs typeface="Quantico"/>
                <a:sym typeface="Quantico"/>
              </a:rPr>
              <a:t>TODAY IS TOMORROW’S HISTORY</a:t>
            </a:r>
            <a:endParaRPr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1908000" y="5621287"/>
            <a:ext cx="7015200" cy="31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14400" lvl="1" indent="-42227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050"/>
              <a:buFont typeface="Quantico"/>
              <a:buChar char="•"/>
            </a:pPr>
            <a:r>
              <a:rPr lang="en-US" sz="305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Every meeting you attend…</a:t>
            </a:r>
            <a:endParaRPr sz="305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914400" lvl="1" indent="-422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50"/>
              <a:buFont typeface="Quantico"/>
              <a:buChar char="•"/>
            </a:pPr>
            <a:r>
              <a:rPr lang="en-US" sz="305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Every service project…</a:t>
            </a:r>
            <a:endParaRPr sz="305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914400" lvl="1" indent="-422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50"/>
              <a:buFont typeface="Quantico"/>
              <a:buChar char="•"/>
            </a:pPr>
            <a:r>
              <a:rPr lang="en-US" sz="305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Every membership milestone…</a:t>
            </a:r>
            <a:endParaRPr sz="305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914400" lvl="1" indent="-422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50"/>
              <a:buFont typeface="Quantico"/>
              <a:buChar char="•"/>
            </a:pPr>
            <a:r>
              <a:rPr lang="en-US" sz="305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Every photograph…</a:t>
            </a:r>
            <a:endParaRPr sz="305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914400" lvl="1" indent="-422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50"/>
              <a:buFont typeface="Quantico"/>
              <a:buChar char="•"/>
            </a:pPr>
            <a:r>
              <a:rPr lang="en-US" sz="305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Every newsletter…</a:t>
            </a:r>
            <a:endParaRPr sz="305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  <a:p>
            <a:pPr marL="914400" lvl="1" indent="-422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50"/>
              <a:buFont typeface="Quantico"/>
              <a:buChar char="•"/>
            </a:pPr>
            <a:r>
              <a:rPr lang="en-US" sz="3050">
                <a:solidFill>
                  <a:schemeClr val="lt1"/>
                </a:solidFill>
                <a:latin typeface="Quantico"/>
                <a:ea typeface="Quantico"/>
                <a:cs typeface="Quantico"/>
                <a:sym typeface="Quantico"/>
              </a:rPr>
              <a:t>Every veteran interview…</a:t>
            </a:r>
            <a:endParaRPr sz="305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11351700" y="7774675"/>
            <a:ext cx="6012600" cy="20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7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...is another chapter in the history of the American Legion Auxiliary.</a:t>
            </a:r>
            <a:endParaRPr sz="37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pic>
        <p:nvPicPr>
          <p:cNvPr id="139" name="Google Shape;139;p16" title="D1 UH-1 HUE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247877">
            <a:off x="8092683" y="906292"/>
            <a:ext cx="10829588" cy="5885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08D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"/>
          <p:cNvSpPr/>
          <p:nvPr/>
        </p:nvSpPr>
        <p:spPr>
          <a:xfrm>
            <a:off x="0" y="0"/>
            <a:ext cx="10672763" cy="10287000"/>
          </a:xfrm>
          <a:custGeom>
            <a:avLst/>
            <a:gdLst/>
            <a:ahLst/>
            <a:cxnLst/>
            <a:rect l="l" t="t" r="r" b="b"/>
            <a:pathLst>
              <a:path w="10672763" h="10287000" extrusionOk="0">
                <a:moveTo>
                  <a:pt x="0" y="0"/>
                </a:moveTo>
                <a:lnTo>
                  <a:pt x="10672763" y="0"/>
                </a:lnTo>
                <a:lnTo>
                  <a:pt x="1067276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t="-41749" r="-62219" b="-26349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45" name="Google Shape;145;p17"/>
          <p:cNvGrpSpPr/>
          <p:nvPr/>
        </p:nvGrpSpPr>
        <p:grpSpPr>
          <a:xfrm>
            <a:off x="0" y="594033"/>
            <a:ext cx="10636250" cy="2974826"/>
            <a:chOff x="0" y="-47625"/>
            <a:chExt cx="2801317" cy="783493"/>
          </a:xfrm>
        </p:grpSpPr>
        <p:sp>
          <p:nvSpPr>
            <p:cNvPr id="146" name="Google Shape;146;p17"/>
            <p:cNvSpPr/>
            <p:nvPr/>
          </p:nvSpPr>
          <p:spPr>
            <a:xfrm>
              <a:off x="0" y="0"/>
              <a:ext cx="2801317" cy="735868"/>
            </a:xfrm>
            <a:custGeom>
              <a:avLst/>
              <a:gdLst/>
              <a:ahLst/>
              <a:cxnLst/>
              <a:rect l="l" t="t" r="r" b="b"/>
              <a:pathLst>
                <a:path w="2801317" h="735868" extrusionOk="0">
                  <a:moveTo>
                    <a:pt x="0" y="0"/>
                  </a:moveTo>
                  <a:lnTo>
                    <a:pt x="2801317" y="0"/>
                  </a:lnTo>
                  <a:lnTo>
                    <a:pt x="2801317" y="735868"/>
                  </a:lnTo>
                  <a:lnTo>
                    <a:pt x="0" y="735868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Google Shape;147;p17"/>
            <p:cNvSpPr txBox="1"/>
            <p:nvPr/>
          </p:nvSpPr>
          <p:spPr>
            <a:xfrm>
              <a:off x="0" y="-47625"/>
              <a:ext cx="2801317" cy="7834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" name="Google Shape;148;p17"/>
          <p:cNvSpPr/>
          <p:nvPr/>
        </p:nvSpPr>
        <p:spPr>
          <a:xfrm>
            <a:off x="0" y="0"/>
            <a:ext cx="10636250" cy="774859"/>
          </a:xfrm>
          <a:custGeom>
            <a:avLst/>
            <a:gdLst/>
            <a:ahLst/>
            <a:cxnLst/>
            <a:rect l="l" t="t" r="r" b="b"/>
            <a:pathLst>
              <a:path w="10636250" h="774859" extrusionOk="0">
                <a:moveTo>
                  <a:pt x="0" y="0"/>
                </a:moveTo>
                <a:lnTo>
                  <a:pt x="10636250" y="0"/>
                </a:lnTo>
                <a:lnTo>
                  <a:pt x="10636250" y="774859"/>
                </a:lnTo>
                <a:lnTo>
                  <a:pt x="0" y="7748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85570" t="-32957" b="-1847635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9" name="Google Shape;149;p17"/>
          <p:cNvSpPr txBox="1"/>
          <p:nvPr/>
        </p:nvSpPr>
        <p:spPr>
          <a:xfrm>
            <a:off x="1522904" y="1342548"/>
            <a:ext cx="7429496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>
                <a:solidFill>
                  <a:srgbClr val="D9D9D9"/>
                </a:solidFill>
                <a:latin typeface="Black Ops One"/>
                <a:ea typeface="Black Ops One"/>
                <a:cs typeface="Black Ops One"/>
                <a:sym typeface="Black Ops One"/>
              </a:rPr>
              <a:t>MEMORIES</a:t>
            </a:r>
            <a:endParaRPr sz="9600" dirty="0">
              <a:latin typeface="Black Ops One"/>
              <a:ea typeface="Black Ops One"/>
              <a:cs typeface="Black Ops One"/>
              <a:sym typeface="Black Ops One"/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1522900" y="5101656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Document milestones, special events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1" name="Google Shape;151;p17"/>
          <p:cNvSpPr/>
          <p:nvPr/>
        </p:nvSpPr>
        <p:spPr>
          <a:xfrm>
            <a:off x="1522900" y="3944560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Monday Member Moments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2" name="Google Shape;152;p17"/>
          <p:cNvSpPr/>
          <p:nvPr/>
        </p:nvSpPr>
        <p:spPr>
          <a:xfrm>
            <a:off x="1522900" y="6258752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Collect photographs, articles, stories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3" name="Google Shape;153;p17"/>
          <p:cNvSpPr/>
          <p:nvPr/>
        </p:nvSpPr>
        <p:spPr>
          <a:xfrm>
            <a:off x="1522900" y="7415848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Record accomplishments and recognitions</a:t>
            </a:r>
            <a:endParaRPr sz="26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4" name="Google Shape;154;p17" title="Generated 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38775" y="1765162"/>
            <a:ext cx="6756675" cy="67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 title="D15 Air Force P-51 MUSTAN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684758">
            <a:off x="30175" y="-11262"/>
            <a:ext cx="3780167" cy="184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08D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8"/>
          <p:cNvSpPr/>
          <p:nvPr/>
        </p:nvSpPr>
        <p:spPr>
          <a:xfrm>
            <a:off x="0" y="0"/>
            <a:ext cx="10672763" cy="10287000"/>
          </a:xfrm>
          <a:custGeom>
            <a:avLst/>
            <a:gdLst/>
            <a:ahLst/>
            <a:cxnLst/>
            <a:rect l="l" t="t" r="r" b="b"/>
            <a:pathLst>
              <a:path w="10672763" h="10287000" extrusionOk="0">
                <a:moveTo>
                  <a:pt x="0" y="0"/>
                </a:moveTo>
                <a:lnTo>
                  <a:pt x="10672763" y="0"/>
                </a:lnTo>
                <a:lnTo>
                  <a:pt x="1067276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t="-41749" r="-62219" b="-26349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61" name="Google Shape;161;p18"/>
          <p:cNvGrpSpPr/>
          <p:nvPr/>
        </p:nvGrpSpPr>
        <p:grpSpPr>
          <a:xfrm>
            <a:off x="0" y="594032"/>
            <a:ext cx="10636636" cy="2975251"/>
            <a:chOff x="0" y="-47625"/>
            <a:chExt cx="2801400" cy="783600"/>
          </a:xfrm>
        </p:grpSpPr>
        <p:sp>
          <p:nvSpPr>
            <p:cNvPr id="162" name="Google Shape;162;p18"/>
            <p:cNvSpPr/>
            <p:nvPr/>
          </p:nvSpPr>
          <p:spPr>
            <a:xfrm>
              <a:off x="0" y="0"/>
              <a:ext cx="2801317" cy="735868"/>
            </a:xfrm>
            <a:custGeom>
              <a:avLst/>
              <a:gdLst/>
              <a:ahLst/>
              <a:cxnLst/>
              <a:rect l="l" t="t" r="r" b="b"/>
              <a:pathLst>
                <a:path w="2801317" h="735868" extrusionOk="0">
                  <a:moveTo>
                    <a:pt x="0" y="0"/>
                  </a:moveTo>
                  <a:lnTo>
                    <a:pt x="2801317" y="0"/>
                  </a:lnTo>
                  <a:lnTo>
                    <a:pt x="2801317" y="735868"/>
                  </a:lnTo>
                  <a:lnTo>
                    <a:pt x="0" y="735868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Google Shape;163;p18"/>
            <p:cNvSpPr txBox="1"/>
            <p:nvPr/>
          </p:nvSpPr>
          <p:spPr>
            <a:xfrm>
              <a:off x="0" y="-47625"/>
              <a:ext cx="2801400" cy="78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4" name="Google Shape;164;p18"/>
          <p:cNvSpPr/>
          <p:nvPr/>
        </p:nvSpPr>
        <p:spPr>
          <a:xfrm>
            <a:off x="0" y="0"/>
            <a:ext cx="10636250" cy="774859"/>
          </a:xfrm>
          <a:custGeom>
            <a:avLst/>
            <a:gdLst/>
            <a:ahLst/>
            <a:cxnLst/>
            <a:rect l="l" t="t" r="r" b="b"/>
            <a:pathLst>
              <a:path w="10636250" h="774859" extrusionOk="0">
                <a:moveTo>
                  <a:pt x="0" y="0"/>
                </a:moveTo>
                <a:lnTo>
                  <a:pt x="10636250" y="0"/>
                </a:lnTo>
                <a:lnTo>
                  <a:pt x="10636250" y="774859"/>
                </a:lnTo>
                <a:lnTo>
                  <a:pt x="0" y="7748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85570" t="-32957" b="-1847635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5" name="Google Shape;165;p18"/>
          <p:cNvSpPr txBox="1"/>
          <p:nvPr/>
        </p:nvSpPr>
        <p:spPr>
          <a:xfrm>
            <a:off x="1621654" y="1342761"/>
            <a:ext cx="70428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rgbClr val="D9D9D9"/>
                </a:solidFill>
                <a:latin typeface="Black Ops One"/>
                <a:ea typeface="Black Ops One"/>
                <a:cs typeface="Black Ops One"/>
                <a:sym typeface="Black Ops One"/>
              </a:rPr>
              <a:t>ARCHIVE</a:t>
            </a:r>
            <a:endParaRPr sz="9600">
              <a:latin typeface="Black Ops One"/>
              <a:ea typeface="Black Ops One"/>
              <a:cs typeface="Black Ops One"/>
              <a:sym typeface="Black Ops One"/>
            </a:endParaRPr>
          </a:p>
        </p:txBody>
      </p:sp>
      <p:pic>
        <p:nvPicPr>
          <p:cNvPr id="166" name="Google Shape;166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40881" y="1810963"/>
            <a:ext cx="7323924" cy="7323924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/>
          <p:nvPr/>
        </p:nvSpPr>
        <p:spPr>
          <a:xfrm>
            <a:off x="1603375" y="4976906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Maintain digital photo files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1603375" y="3819810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Save newsletters, publications, and programs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9" name="Google Shape;169;p18"/>
          <p:cNvSpPr/>
          <p:nvPr/>
        </p:nvSpPr>
        <p:spPr>
          <a:xfrm>
            <a:off x="1603375" y="6134002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Preserve scrapbooks and historical records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1603375" y="7291098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Record accomplishments and recognitions</a:t>
            </a:r>
            <a:endParaRPr sz="26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1" name="Google Shape;171;p18"/>
          <p:cNvSpPr/>
          <p:nvPr/>
        </p:nvSpPr>
        <p:spPr>
          <a:xfrm>
            <a:off x="1621638" y="8448198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Time Capsule Project</a:t>
            </a:r>
            <a:endParaRPr sz="265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2" name="Google Shape;172;p18" title="D12 Space Force Mercur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51654">
            <a:off x="7795540" y="626185"/>
            <a:ext cx="2420070" cy="2826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8" title="D7 Air Force F-4 Phantom II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881500">
            <a:off x="13126092" y="7804396"/>
            <a:ext cx="4950867" cy="2302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08D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/>
          <p:nvPr/>
        </p:nvSpPr>
        <p:spPr>
          <a:xfrm>
            <a:off x="0" y="0"/>
            <a:ext cx="10672763" cy="10287000"/>
          </a:xfrm>
          <a:custGeom>
            <a:avLst/>
            <a:gdLst/>
            <a:ahLst/>
            <a:cxnLst/>
            <a:rect l="l" t="t" r="r" b="b"/>
            <a:pathLst>
              <a:path w="10672763" h="10287000" extrusionOk="0">
                <a:moveTo>
                  <a:pt x="0" y="0"/>
                </a:moveTo>
                <a:lnTo>
                  <a:pt x="10672763" y="0"/>
                </a:lnTo>
                <a:lnTo>
                  <a:pt x="1067276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t="-41749" r="-62219" b="-26349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79" name="Google Shape;179;p19"/>
          <p:cNvGrpSpPr/>
          <p:nvPr/>
        </p:nvGrpSpPr>
        <p:grpSpPr>
          <a:xfrm>
            <a:off x="0" y="594032"/>
            <a:ext cx="10636636" cy="2975251"/>
            <a:chOff x="0" y="-47625"/>
            <a:chExt cx="2801400" cy="783600"/>
          </a:xfrm>
        </p:grpSpPr>
        <p:sp>
          <p:nvSpPr>
            <p:cNvPr id="180" name="Google Shape;180;p19"/>
            <p:cNvSpPr/>
            <p:nvPr/>
          </p:nvSpPr>
          <p:spPr>
            <a:xfrm>
              <a:off x="0" y="0"/>
              <a:ext cx="2801317" cy="735868"/>
            </a:xfrm>
            <a:custGeom>
              <a:avLst/>
              <a:gdLst/>
              <a:ahLst/>
              <a:cxnLst/>
              <a:rect l="l" t="t" r="r" b="b"/>
              <a:pathLst>
                <a:path w="2801317" h="735868" extrusionOk="0">
                  <a:moveTo>
                    <a:pt x="0" y="0"/>
                  </a:moveTo>
                  <a:lnTo>
                    <a:pt x="2801317" y="0"/>
                  </a:lnTo>
                  <a:lnTo>
                    <a:pt x="2801317" y="735868"/>
                  </a:lnTo>
                  <a:lnTo>
                    <a:pt x="0" y="735868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Google Shape;181;p19"/>
            <p:cNvSpPr txBox="1"/>
            <p:nvPr/>
          </p:nvSpPr>
          <p:spPr>
            <a:xfrm>
              <a:off x="0" y="-47625"/>
              <a:ext cx="2801400" cy="78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2" name="Google Shape;182;p19"/>
          <p:cNvSpPr/>
          <p:nvPr/>
        </p:nvSpPr>
        <p:spPr>
          <a:xfrm>
            <a:off x="0" y="0"/>
            <a:ext cx="10636250" cy="774859"/>
          </a:xfrm>
          <a:custGeom>
            <a:avLst/>
            <a:gdLst/>
            <a:ahLst/>
            <a:cxnLst/>
            <a:rect l="l" t="t" r="r" b="b"/>
            <a:pathLst>
              <a:path w="10636250" h="774859" extrusionOk="0">
                <a:moveTo>
                  <a:pt x="0" y="0"/>
                </a:moveTo>
                <a:lnTo>
                  <a:pt x="10636250" y="0"/>
                </a:lnTo>
                <a:lnTo>
                  <a:pt x="10636250" y="774859"/>
                </a:lnTo>
                <a:lnTo>
                  <a:pt x="0" y="7748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85570" t="-32957" b="-1847635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3" name="Google Shape;183;p19"/>
          <p:cNvSpPr txBox="1"/>
          <p:nvPr/>
        </p:nvSpPr>
        <p:spPr>
          <a:xfrm>
            <a:off x="1522904" y="1342761"/>
            <a:ext cx="70428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rgbClr val="D9D9D9"/>
                </a:solidFill>
                <a:latin typeface="Black Ops One"/>
                <a:ea typeface="Black Ops One"/>
                <a:cs typeface="Black Ops One"/>
                <a:sym typeface="Black Ops One"/>
              </a:rPr>
              <a:t>SHARE</a:t>
            </a:r>
            <a:endParaRPr sz="9600">
              <a:latin typeface="Black Ops One"/>
              <a:ea typeface="Black Ops One"/>
              <a:cs typeface="Black Ops One"/>
              <a:sym typeface="Black Ops One"/>
            </a:endParaRPr>
          </a:p>
        </p:txBody>
      </p:sp>
      <p:sp>
        <p:nvSpPr>
          <p:cNvPr id="184" name="Google Shape;184;p19"/>
          <p:cNvSpPr/>
          <p:nvPr/>
        </p:nvSpPr>
        <p:spPr>
          <a:xfrm>
            <a:off x="1522900" y="5065881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Celebrate Unit Charter Date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5" name="Google Shape;185;p19"/>
          <p:cNvSpPr/>
          <p:nvPr/>
        </p:nvSpPr>
        <p:spPr>
          <a:xfrm>
            <a:off x="1522900" y="3908785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Fun Fact Friday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6" name="Google Shape;186;p19"/>
          <p:cNvSpPr/>
          <p:nvPr/>
        </p:nvSpPr>
        <p:spPr>
          <a:xfrm>
            <a:off x="1522900" y="6222977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Feature historical facts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7" name="Google Shape;187;p19"/>
          <p:cNvSpPr/>
          <p:nvPr/>
        </p:nvSpPr>
        <p:spPr>
          <a:xfrm>
            <a:off x="1522900" y="7380073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5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Women's History Month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8" name="Google Shape;188;p19" title="Military S Megaphone"/>
          <p:cNvPicPr preferRelativeResize="0"/>
          <p:nvPr/>
        </p:nvPicPr>
        <p:blipFill rotWithShape="1">
          <a:blip r:embed="rId5">
            <a:alphaModFix/>
          </a:blip>
          <a:srcRect l="15924" r="14384"/>
          <a:stretch/>
        </p:blipFill>
        <p:spPr>
          <a:xfrm rot="-880678">
            <a:off x="10672776" y="902841"/>
            <a:ext cx="7531275" cy="6031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 title="D5 Navy AC-130 SPECTR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15788" y="1097050"/>
            <a:ext cx="4191617" cy="1969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 title="D4 NAVY USS Enterprise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75600" y="8110591"/>
            <a:ext cx="7790076" cy="266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9" title="q1jyV7.png"/>
          <p:cNvPicPr preferRelativeResize="0"/>
          <p:nvPr/>
        </p:nvPicPr>
        <p:blipFill rotWithShape="1">
          <a:blip r:embed="rId8">
            <a:alphaModFix/>
          </a:blip>
          <a:srcRect l="18289" t="17286" r="19097" b="20714"/>
          <a:stretch/>
        </p:blipFill>
        <p:spPr>
          <a:xfrm>
            <a:off x="14856400" y="6719300"/>
            <a:ext cx="3054974" cy="307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08D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"/>
          <p:cNvSpPr/>
          <p:nvPr/>
        </p:nvSpPr>
        <p:spPr>
          <a:xfrm>
            <a:off x="0" y="0"/>
            <a:ext cx="10672763" cy="10287000"/>
          </a:xfrm>
          <a:custGeom>
            <a:avLst/>
            <a:gdLst/>
            <a:ahLst/>
            <a:cxnLst/>
            <a:rect l="l" t="t" r="r" b="b"/>
            <a:pathLst>
              <a:path w="10672763" h="10287000" extrusionOk="0">
                <a:moveTo>
                  <a:pt x="0" y="0"/>
                </a:moveTo>
                <a:lnTo>
                  <a:pt x="10672763" y="0"/>
                </a:lnTo>
                <a:lnTo>
                  <a:pt x="1067276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70000"/>
            </a:blip>
            <a:stretch>
              <a:fillRect t="-41749" r="-62219" b="-26349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97" name="Google Shape;197;p20"/>
          <p:cNvGrpSpPr/>
          <p:nvPr/>
        </p:nvGrpSpPr>
        <p:grpSpPr>
          <a:xfrm>
            <a:off x="0" y="594032"/>
            <a:ext cx="10636636" cy="2975251"/>
            <a:chOff x="0" y="-47625"/>
            <a:chExt cx="2801400" cy="783600"/>
          </a:xfrm>
        </p:grpSpPr>
        <p:sp>
          <p:nvSpPr>
            <p:cNvPr id="198" name="Google Shape;198;p20"/>
            <p:cNvSpPr/>
            <p:nvPr/>
          </p:nvSpPr>
          <p:spPr>
            <a:xfrm>
              <a:off x="0" y="0"/>
              <a:ext cx="2801317" cy="735868"/>
            </a:xfrm>
            <a:custGeom>
              <a:avLst/>
              <a:gdLst/>
              <a:ahLst/>
              <a:cxnLst/>
              <a:rect l="l" t="t" r="r" b="b"/>
              <a:pathLst>
                <a:path w="2801317" h="735868" extrusionOk="0">
                  <a:moveTo>
                    <a:pt x="0" y="0"/>
                  </a:moveTo>
                  <a:lnTo>
                    <a:pt x="2801317" y="0"/>
                  </a:lnTo>
                  <a:lnTo>
                    <a:pt x="2801317" y="735868"/>
                  </a:lnTo>
                  <a:lnTo>
                    <a:pt x="0" y="735868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Google Shape;199;p20"/>
            <p:cNvSpPr txBox="1"/>
            <p:nvPr/>
          </p:nvSpPr>
          <p:spPr>
            <a:xfrm>
              <a:off x="0" y="-47625"/>
              <a:ext cx="2801400" cy="78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0" name="Google Shape;200;p20"/>
          <p:cNvSpPr/>
          <p:nvPr/>
        </p:nvSpPr>
        <p:spPr>
          <a:xfrm>
            <a:off x="0" y="0"/>
            <a:ext cx="10636250" cy="774859"/>
          </a:xfrm>
          <a:custGeom>
            <a:avLst/>
            <a:gdLst/>
            <a:ahLst/>
            <a:cxnLst/>
            <a:rect l="l" t="t" r="r" b="b"/>
            <a:pathLst>
              <a:path w="10636250" h="774859" extrusionOk="0">
                <a:moveTo>
                  <a:pt x="0" y="0"/>
                </a:moveTo>
                <a:lnTo>
                  <a:pt x="10636250" y="0"/>
                </a:lnTo>
                <a:lnTo>
                  <a:pt x="10636250" y="774859"/>
                </a:lnTo>
                <a:lnTo>
                  <a:pt x="0" y="7748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85570" t="-32957" b="-1847635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1" name="Google Shape;201;p20"/>
          <p:cNvSpPr txBox="1"/>
          <p:nvPr/>
        </p:nvSpPr>
        <p:spPr>
          <a:xfrm>
            <a:off x="1522904" y="1342761"/>
            <a:ext cx="70428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rgbClr val="D9D9D9"/>
                </a:solidFill>
                <a:latin typeface="Black Ops One"/>
                <a:ea typeface="Black Ops One"/>
                <a:cs typeface="Black Ops One"/>
                <a:sym typeface="Black Ops One"/>
              </a:rPr>
              <a:t>HONOR</a:t>
            </a:r>
            <a:endParaRPr sz="9600">
              <a:latin typeface="Black Ops One"/>
              <a:ea typeface="Black Ops One"/>
              <a:cs typeface="Black Ops One"/>
              <a:sym typeface="Black Ops One"/>
            </a:endParaRPr>
          </a:p>
        </p:txBody>
      </p:sp>
      <p:sp>
        <p:nvSpPr>
          <p:cNvPr id="202" name="Google Shape;202;p20"/>
          <p:cNvSpPr/>
          <p:nvPr/>
        </p:nvSpPr>
        <p:spPr>
          <a:xfrm>
            <a:off x="1522900" y="5178906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Members Remember Project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3" name="Google Shape;203;p20"/>
          <p:cNvSpPr/>
          <p:nvPr/>
        </p:nvSpPr>
        <p:spPr>
          <a:xfrm>
            <a:off x="1522900" y="4021810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Veterans History Project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4" name="Google Shape;204;p20"/>
          <p:cNvSpPr/>
          <p:nvPr/>
        </p:nvSpPr>
        <p:spPr>
          <a:xfrm>
            <a:off x="1522900" y="6336002"/>
            <a:ext cx="7429500" cy="858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828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99">
                <a:solidFill>
                  <a:srgbClr val="232C26"/>
                </a:solidFill>
                <a:latin typeface="Lato"/>
                <a:ea typeface="Lato"/>
                <a:cs typeface="Lato"/>
                <a:sym typeface="Lato"/>
              </a:rPr>
              <a:t>Ensure future generations understand</a:t>
            </a:r>
            <a:endParaRPr sz="2699">
              <a:solidFill>
                <a:srgbClr val="232C26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5" name="Google Shape;205;p20" title="D17 Navy P-47 Thunderbolt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56041">
            <a:off x="6562515" y="1068897"/>
            <a:ext cx="3869072" cy="2025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 title="Generated Image"/>
          <p:cNvPicPr preferRelativeResize="0"/>
          <p:nvPr/>
        </p:nvPicPr>
        <p:blipFill rotWithShape="1">
          <a:blip r:embed="rId6">
            <a:alphaModFix/>
          </a:blip>
          <a:srcRect l="7574" t="13874" r="7802" b="10437"/>
          <a:stretch/>
        </p:blipFill>
        <p:spPr>
          <a:xfrm>
            <a:off x="11602225" y="1706675"/>
            <a:ext cx="5777650" cy="692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0" title="D8 USCGC TANEY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62025" y="8025028"/>
            <a:ext cx="5777649" cy="2837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21"/>
          <p:cNvGrpSpPr/>
          <p:nvPr/>
        </p:nvGrpSpPr>
        <p:grpSpPr>
          <a:xfrm>
            <a:off x="-19050" y="5153174"/>
            <a:ext cx="10655300" cy="5133826"/>
            <a:chOff x="0" y="-47625"/>
            <a:chExt cx="2806334" cy="1352119"/>
          </a:xfrm>
        </p:grpSpPr>
        <p:sp>
          <p:nvSpPr>
            <p:cNvPr id="213" name="Google Shape;213;p21"/>
            <p:cNvSpPr/>
            <p:nvPr/>
          </p:nvSpPr>
          <p:spPr>
            <a:xfrm>
              <a:off x="0" y="0"/>
              <a:ext cx="2806334" cy="1304494"/>
            </a:xfrm>
            <a:custGeom>
              <a:avLst/>
              <a:gdLst/>
              <a:ahLst/>
              <a:cxnLst/>
              <a:rect l="l" t="t" r="r" b="b"/>
              <a:pathLst>
                <a:path w="2806334" h="1304494" extrusionOk="0">
                  <a:moveTo>
                    <a:pt x="0" y="0"/>
                  </a:moveTo>
                  <a:lnTo>
                    <a:pt x="2806334" y="0"/>
                  </a:lnTo>
                  <a:lnTo>
                    <a:pt x="2806334" y="1304494"/>
                  </a:lnTo>
                  <a:lnTo>
                    <a:pt x="0" y="130449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Google Shape;214;p21"/>
            <p:cNvSpPr txBox="1"/>
            <p:nvPr/>
          </p:nvSpPr>
          <p:spPr>
            <a:xfrm>
              <a:off x="0" y="-47625"/>
              <a:ext cx="2806334" cy="13521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" name="Google Shape;215;p21"/>
          <p:cNvGrpSpPr/>
          <p:nvPr/>
        </p:nvGrpSpPr>
        <p:grpSpPr>
          <a:xfrm>
            <a:off x="0" y="594033"/>
            <a:ext cx="10636250" cy="4739967"/>
            <a:chOff x="0" y="-47625"/>
            <a:chExt cx="2801317" cy="1248386"/>
          </a:xfrm>
        </p:grpSpPr>
        <p:sp>
          <p:nvSpPr>
            <p:cNvPr id="216" name="Google Shape;216;p21"/>
            <p:cNvSpPr/>
            <p:nvPr/>
          </p:nvSpPr>
          <p:spPr>
            <a:xfrm>
              <a:off x="0" y="0"/>
              <a:ext cx="2801317" cy="1200761"/>
            </a:xfrm>
            <a:custGeom>
              <a:avLst/>
              <a:gdLst/>
              <a:ahLst/>
              <a:cxnLst/>
              <a:rect l="l" t="t" r="r" b="b"/>
              <a:pathLst>
                <a:path w="2801317" h="1200761" extrusionOk="0">
                  <a:moveTo>
                    <a:pt x="0" y="0"/>
                  </a:moveTo>
                  <a:lnTo>
                    <a:pt x="2801317" y="0"/>
                  </a:lnTo>
                  <a:lnTo>
                    <a:pt x="2801317" y="1200761"/>
                  </a:lnTo>
                  <a:lnTo>
                    <a:pt x="0" y="1200761"/>
                  </a:lnTo>
                  <a:close/>
                </a:path>
              </a:pathLst>
            </a:custGeom>
            <a:solidFill>
              <a:srgbClr val="536046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Google Shape;217;p21"/>
            <p:cNvSpPr txBox="1"/>
            <p:nvPr/>
          </p:nvSpPr>
          <p:spPr>
            <a:xfrm>
              <a:off x="0" y="-47625"/>
              <a:ext cx="2801317" cy="12483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5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" name="Google Shape;218;p21"/>
          <p:cNvSpPr txBox="1"/>
          <p:nvPr/>
        </p:nvSpPr>
        <p:spPr>
          <a:xfrm>
            <a:off x="1551384" y="1644370"/>
            <a:ext cx="7783200" cy="26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D9D9D9"/>
                </a:solidFill>
                <a:latin typeface="Quantico"/>
                <a:ea typeface="Quantico"/>
                <a:cs typeface="Quantico"/>
                <a:sym typeface="Quantico"/>
              </a:rPr>
              <a:t>Involve Junior Members</a:t>
            </a:r>
            <a:endParaRPr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19" name="Google Shape;219;p21"/>
          <p:cNvSpPr txBox="1"/>
          <p:nvPr/>
        </p:nvSpPr>
        <p:spPr>
          <a:xfrm>
            <a:off x="1524000" y="6223635"/>
            <a:ext cx="352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232C26"/>
                </a:solidFill>
                <a:latin typeface="Quantico"/>
                <a:ea typeface="Quantico"/>
                <a:cs typeface="Quantico"/>
                <a:sym typeface="Quantico"/>
              </a:rPr>
              <a:t>History Patch</a:t>
            </a:r>
            <a:endParaRPr sz="2000"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20" name="Google Shape;220;p21"/>
          <p:cNvSpPr txBox="1"/>
          <p:nvPr/>
        </p:nvSpPr>
        <p:spPr>
          <a:xfrm>
            <a:off x="1524000" y="7699375"/>
            <a:ext cx="35244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232C26"/>
                </a:solidFill>
                <a:latin typeface="Quantico"/>
                <a:ea typeface="Quantico"/>
                <a:cs typeface="Quantico"/>
                <a:sym typeface="Quantico"/>
              </a:rPr>
              <a:t>Member’s Remember</a:t>
            </a:r>
            <a:endParaRPr sz="2000"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21" name="Google Shape;221;p21"/>
          <p:cNvSpPr txBox="1"/>
          <p:nvPr/>
        </p:nvSpPr>
        <p:spPr>
          <a:xfrm>
            <a:off x="5429250" y="6223635"/>
            <a:ext cx="3905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232C26"/>
                </a:solidFill>
                <a:latin typeface="Quantico"/>
                <a:ea typeface="Quantico"/>
                <a:cs typeface="Quantico"/>
                <a:sym typeface="Quantico"/>
              </a:rPr>
              <a:t>Veteran’s History</a:t>
            </a:r>
            <a:endParaRPr sz="2000"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22" name="Google Shape;222;p21"/>
          <p:cNvSpPr txBox="1"/>
          <p:nvPr/>
        </p:nvSpPr>
        <p:spPr>
          <a:xfrm>
            <a:off x="5429250" y="7699375"/>
            <a:ext cx="39054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232C26"/>
                </a:solidFill>
                <a:latin typeface="Quantico"/>
                <a:ea typeface="Quantico"/>
                <a:cs typeface="Quantico"/>
                <a:sym typeface="Quantico"/>
              </a:rPr>
              <a:t>Encourage Participation </a:t>
            </a:r>
            <a:endParaRPr sz="2000"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23" name="Google Shape;223;p21"/>
          <p:cNvSpPr/>
          <p:nvPr/>
        </p:nvSpPr>
        <p:spPr>
          <a:xfrm>
            <a:off x="0" y="0"/>
            <a:ext cx="10636250" cy="774859"/>
          </a:xfrm>
          <a:custGeom>
            <a:avLst/>
            <a:gdLst/>
            <a:ahLst/>
            <a:cxnLst/>
            <a:rect l="l" t="t" r="r" b="b"/>
            <a:pathLst>
              <a:path w="10636250" h="774859" extrusionOk="0">
                <a:moveTo>
                  <a:pt x="0" y="0"/>
                </a:moveTo>
                <a:lnTo>
                  <a:pt x="10636250" y="0"/>
                </a:lnTo>
                <a:lnTo>
                  <a:pt x="10636250" y="774859"/>
                </a:lnTo>
                <a:lnTo>
                  <a:pt x="0" y="7748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85570" t="-32957" b="-1847635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4" name="Google Shape;224;p21"/>
          <p:cNvSpPr txBox="1"/>
          <p:nvPr/>
        </p:nvSpPr>
        <p:spPr>
          <a:xfrm>
            <a:off x="-9500" y="9406650"/>
            <a:ext cx="10636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400">
                <a:solidFill>
                  <a:srgbClr val="274E13"/>
                </a:solidFill>
                <a:latin typeface="Lato"/>
                <a:ea typeface="Lato"/>
                <a:cs typeface="Lato"/>
                <a:sym typeface="Lato"/>
              </a:rPr>
              <a:t>Develop the historians of tomorrow!</a:t>
            </a:r>
            <a:endParaRPr sz="3400">
              <a:solidFill>
                <a:srgbClr val="274E13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5" name="Google Shape;225;p21" descr="Modern flat-drawing logo symbol of a checkmark inside a circle ...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112210" y="6098150"/>
            <a:ext cx="1645507" cy="837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1" descr="Modern flat-drawing logo symbol of a checkmark inside a circle ...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112210" y="7752400"/>
            <a:ext cx="1645507" cy="837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1" descr="Modern flat-drawing logo symbol of a checkmark inside a circle ...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4080879" y="6098163"/>
            <a:ext cx="1645507" cy="837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1" descr="Modern flat-drawing logo symbol of a checkmark inside a circle ...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4061019" y="7877350"/>
            <a:ext cx="1645507" cy="837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 title="Generated Image"/>
          <p:cNvPicPr preferRelativeResize="0"/>
          <p:nvPr/>
        </p:nvPicPr>
        <p:blipFill rotWithShape="1">
          <a:blip r:embed="rId5">
            <a:alphaModFix/>
          </a:blip>
          <a:srcRect l="1368" t="1137" r="1639" b="833"/>
          <a:stretch/>
        </p:blipFill>
        <p:spPr>
          <a:xfrm>
            <a:off x="10636250" y="0"/>
            <a:ext cx="765175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1" title="D13 USCGC EAGL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3525" y="3554070"/>
            <a:ext cx="3032451" cy="1655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3063" y="0"/>
                </a:lnTo>
                <a:lnTo>
                  <a:pt x="3063" y="120000"/>
                </a:lnTo>
                <a:lnTo>
                  <a:pt x="0" y="120000"/>
                </a:lnTo>
                <a:close/>
                <a:moveTo>
                  <a:pt x="116938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116938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2"/>
          <p:cNvSpPr/>
          <p:nvPr/>
        </p:nvSpPr>
        <p:spPr>
          <a:xfrm>
            <a:off x="3130191" y="1475108"/>
            <a:ext cx="12409200" cy="1664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5360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2"/>
          <p:cNvSpPr txBox="1"/>
          <p:nvPr/>
        </p:nvSpPr>
        <p:spPr>
          <a:xfrm>
            <a:off x="3130200" y="1813500"/>
            <a:ext cx="12409200" cy="9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800">
                <a:solidFill>
                  <a:srgbClr val="D9D9D9"/>
                </a:solidFill>
                <a:latin typeface="Quantico"/>
                <a:ea typeface="Quantico"/>
                <a:cs typeface="Quantico"/>
                <a:sym typeface="Quantico"/>
              </a:rPr>
              <a:t>IMPORTANT DATES</a:t>
            </a:r>
            <a:endParaRPr sz="6800">
              <a:solidFill>
                <a:srgbClr val="D9D9D9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grpSp>
        <p:nvGrpSpPr>
          <p:cNvPr id="238" name="Google Shape;238;p22"/>
          <p:cNvGrpSpPr/>
          <p:nvPr/>
        </p:nvGrpSpPr>
        <p:grpSpPr>
          <a:xfrm>
            <a:off x="1333500" y="3810000"/>
            <a:ext cx="2857500" cy="1524000"/>
            <a:chOff x="0" y="0"/>
            <a:chExt cx="2857500" cy="1524000"/>
          </a:xfrm>
        </p:grpSpPr>
        <p:sp>
          <p:nvSpPr>
            <p:cNvPr id="239" name="Google Shape;239;p22"/>
            <p:cNvSpPr/>
            <p:nvPr/>
          </p:nvSpPr>
          <p:spPr>
            <a:xfrm>
              <a:off x="0" y="0"/>
              <a:ext cx="2857500" cy="1524000"/>
            </a:xfrm>
            <a:prstGeom prst="roundRect">
              <a:avLst>
                <a:gd name="adj" fmla="val 9375"/>
              </a:avLst>
            </a:prstGeom>
            <a:solidFill>
              <a:srgbClr val="D6C9A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536046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40" name="Google Shape;240;p22"/>
            <p:cNvSpPr txBox="1"/>
            <p:nvPr/>
          </p:nvSpPr>
          <p:spPr>
            <a:xfrm>
              <a:off x="190500" y="190500"/>
              <a:ext cx="2476500" cy="1143000"/>
            </a:xfrm>
            <a:prstGeom prst="rect">
              <a:avLst/>
            </a:prstGeom>
            <a:solidFill>
              <a:srgbClr val="D6C9A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>
                  <a:solidFill>
                    <a:srgbClr val="536046"/>
                  </a:solidFill>
                  <a:latin typeface="Quantico"/>
                  <a:ea typeface="Quantico"/>
                  <a:cs typeface="Quantico"/>
                  <a:sym typeface="Quantico"/>
                </a:rPr>
                <a:t>Feb 20th</a:t>
              </a:r>
              <a:endParaRPr sz="2500" b="1">
                <a:solidFill>
                  <a:srgbClr val="536046"/>
                </a:solidFill>
                <a:latin typeface="Quantico"/>
                <a:ea typeface="Quantico"/>
                <a:cs typeface="Quantico"/>
                <a:sym typeface="Quantico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rgbClr val="536046"/>
                  </a:solidFill>
                  <a:latin typeface="Lato"/>
                  <a:ea typeface="Lato"/>
                  <a:cs typeface="Lato"/>
                  <a:sym typeface="Lato"/>
                </a:rPr>
                <a:t>Female Veterans History Project</a:t>
              </a:r>
              <a:endParaRPr sz="1900">
                <a:solidFill>
                  <a:srgbClr val="536046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41" name="Google Shape;241;p22"/>
          <p:cNvGrpSpPr/>
          <p:nvPr/>
        </p:nvGrpSpPr>
        <p:grpSpPr>
          <a:xfrm>
            <a:off x="4476750" y="3810000"/>
            <a:ext cx="2857500" cy="1524000"/>
            <a:chOff x="0" y="0"/>
            <a:chExt cx="2857500" cy="1524000"/>
          </a:xfrm>
        </p:grpSpPr>
        <p:sp>
          <p:nvSpPr>
            <p:cNvPr id="242" name="Google Shape;242;p22"/>
            <p:cNvSpPr/>
            <p:nvPr/>
          </p:nvSpPr>
          <p:spPr>
            <a:xfrm>
              <a:off x="0" y="0"/>
              <a:ext cx="2857500" cy="1524000"/>
            </a:xfrm>
            <a:prstGeom prst="roundRect">
              <a:avLst>
                <a:gd name="adj" fmla="val 9375"/>
              </a:avLst>
            </a:prstGeom>
            <a:solidFill>
              <a:srgbClr val="D6C9A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536046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43" name="Google Shape;243;p22"/>
            <p:cNvSpPr txBox="1"/>
            <p:nvPr/>
          </p:nvSpPr>
          <p:spPr>
            <a:xfrm>
              <a:off x="190500" y="190500"/>
              <a:ext cx="2476500" cy="1143000"/>
            </a:xfrm>
            <a:prstGeom prst="rect">
              <a:avLst/>
            </a:prstGeom>
            <a:solidFill>
              <a:srgbClr val="D6C9A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>
                  <a:solidFill>
                    <a:srgbClr val="536046"/>
                  </a:solidFill>
                  <a:latin typeface="Quantico"/>
                  <a:ea typeface="Quantico"/>
                  <a:cs typeface="Quantico"/>
                  <a:sym typeface="Quantico"/>
                </a:rPr>
                <a:t>March</a:t>
              </a:r>
              <a:endParaRPr sz="2500" b="1">
                <a:solidFill>
                  <a:srgbClr val="536046"/>
                </a:solidFill>
                <a:latin typeface="Quantico"/>
                <a:ea typeface="Quantico"/>
                <a:cs typeface="Quantico"/>
                <a:sym typeface="Quantico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36046"/>
                  </a:solidFill>
                  <a:latin typeface="Lato"/>
                  <a:ea typeface="Lato"/>
                  <a:cs typeface="Lato"/>
                  <a:sym typeface="Lato"/>
                </a:rPr>
                <a:t>National Women's History Month</a:t>
              </a:r>
              <a:endParaRPr sz="1800">
                <a:solidFill>
                  <a:srgbClr val="536046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44" name="Google Shape;244;p22"/>
          <p:cNvGrpSpPr/>
          <p:nvPr/>
        </p:nvGrpSpPr>
        <p:grpSpPr>
          <a:xfrm>
            <a:off x="7620000" y="3810000"/>
            <a:ext cx="2857500" cy="1524000"/>
            <a:chOff x="0" y="0"/>
            <a:chExt cx="2857500" cy="1524000"/>
          </a:xfrm>
        </p:grpSpPr>
        <p:sp>
          <p:nvSpPr>
            <p:cNvPr id="245" name="Google Shape;245;p22"/>
            <p:cNvSpPr/>
            <p:nvPr/>
          </p:nvSpPr>
          <p:spPr>
            <a:xfrm>
              <a:off x="0" y="0"/>
              <a:ext cx="2857500" cy="1524000"/>
            </a:xfrm>
            <a:prstGeom prst="roundRect">
              <a:avLst>
                <a:gd name="adj" fmla="val 9375"/>
              </a:avLst>
            </a:prstGeom>
            <a:solidFill>
              <a:srgbClr val="D6C9A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536046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46" name="Google Shape;246;p22"/>
            <p:cNvSpPr txBox="1"/>
            <p:nvPr/>
          </p:nvSpPr>
          <p:spPr>
            <a:xfrm>
              <a:off x="190500" y="190500"/>
              <a:ext cx="2476500" cy="1143000"/>
            </a:xfrm>
            <a:prstGeom prst="rect">
              <a:avLst/>
            </a:prstGeom>
            <a:solidFill>
              <a:srgbClr val="D6C9A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>
                  <a:solidFill>
                    <a:srgbClr val="536046"/>
                  </a:solidFill>
                  <a:latin typeface="Quantico"/>
                  <a:ea typeface="Quantico"/>
                  <a:cs typeface="Quantico"/>
                  <a:sym typeface="Quantico"/>
                </a:rPr>
                <a:t>April 15</a:t>
              </a:r>
              <a:endParaRPr sz="2500" b="1">
                <a:solidFill>
                  <a:srgbClr val="536046"/>
                </a:solidFill>
                <a:latin typeface="Quantico"/>
                <a:ea typeface="Quantico"/>
                <a:cs typeface="Quantico"/>
                <a:sym typeface="Quantico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36046"/>
                  </a:solidFill>
                  <a:latin typeface="Lato"/>
                  <a:ea typeface="Lato"/>
                  <a:cs typeface="Lato"/>
                  <a:sym typeface="Lato"/>
                </a:rPr>
                <a:t>Unit Historian Reports due to District</a:t>
              </a:r>
              <a:endParaRPr sz="1800">
                <a:solidFill>
                  <a:srgbClr val="536046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47" name="Google Shape;247;p22"/>
          <p:cNvGrpSpPr/>
          <p:nvPr/>
        </p:nvGrpSpPr>
        <p:grpSpPr>
          <a:xfrm>
            <a:off x="10763250" y="3810000"/>
            <a:ext cx="2857500" cy="1524000"/>
            <a:chOff x="0" y="0"/>
            <a:chExt cx="2857500" cy="1524000"/>
          </a:xfrm>
        </p:grpSpPr>
        <p:sp>
          <p:nvSpPr>
            <p:cNvPr id="248" name="Google Shape;248;p22"/>
            <p:cNvSpPr/>
            <p:nvPr/>
          </p:nvSpPr>
          <p:spPr>
            <a:xfrm>
              <a:off x="0" y="0"/>
              <a:ext cx="2857500" cy="1524000"/>
            </a:xfrm>
            <a:prstGeom prst="roundRect">
              <a:avLst>
                <a:gd name="adj" fmla="val 9375"/>
              </a:avLst>
            </a:prstGeom>
            <a:solidFill>
              <a:srgbClr val="D6C9A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536046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49" name="Google Shape;249;p22"/>
            <p:cNvSpPr txBox="1"/>
            <p:nvPr/>
          </p:nvSpPr>
          <p:spPr>
            <a:xfrm>
              <a:off x="190500" y="190500"/>
              <a:ext cx="2476500" cy="1143000"/>
            </a:xfrm>
            <a:prstGeom prst="rect">
              <a:avLst/>
            </a:prstGeom>
            <a:solidFill>
              <a:srgbClr val="D6C9A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>
                  <a:solidFill>
                    <a:srgbClr val="536046"/>
                  </a:solidFill>
                  <a:latin typeface="Quantico"/>
                  <a:ea typeface="Quantico"/>
                  <a:cs typeface="Quantico"/>
                  <a:sym typeface="Quantico"/>
                </a:rPr>
                <a:t>May 1</a:t>
              </a:r>
              <a:endParaRPr sz="2500" b="1">
                <a:solidFill>
                  <a:srgbClr val="536046"/>
                </a:solidFill>
                <a:latin typeface="Quantico"/>
                <a:ea typeface="Quantico"/>
                <a:cs typeface="Quantico"/>
                <a:sym typeface="Quantico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36046"/>
                  </a:solidFill>
                  <a:latin typeface="Lato"/>
                  <a:ea typeface="Lato"/>
                  <a:cs typeface="Lato"/>
                  <a:sym typeface="Lato"/>
                </a:rPr>
                <a:t>District Historian Reports due to Department</a:t>
              </a:r>
              <a:endParaRPr sz="1800">
                <a:solidFill>
                  <a:srgbClr val="536046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50" name="Google Shape;250;p22"/>
          <p:cNvGrpSpPr/>
          <p:nvPr/>
        </p:nvGrpSpPr>
        <p:grpSpPr>
          <a:xfrm>
            <a:off x="13906500" y="3810000"/>
            <a:ext cx="3048000" cy="1524000"/>
            <a:chOff x="0" y="0"/>
            <a:chExt cx="3048000" cy="1524000"/>
          </a:xfrm>
        </p:grpSpPr>
        <p:sp>
          <p:nvSpPr>
            <p:cNvPr id="251" name="Google Shape;251;p22"/>
            <p:cNvSpPr/>
            <p:nvPr/>
          </p:nvSpPr>
          <p:spPr>
            <a:xfrm>
              <a:off x="0" y="0"/>
              <a:ext cx="3048000" cy="1524000"/>
            </a:xfrm>
            <a:prstGeom prst="roundRect">
              <a:avLst>
                <a:gd name="adj" fmla="val 9375"/>
              </a:avLst>
            </a:prstGeom>
            <a:solidFill>
              <a:srgbClr val="D6C9A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536046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52" name="Google Shape;252;p22"/>
            <p:cNvSpPr txBox="1"/>
            <p:nvPr/>
          </p:nvSpPr>
          <p:spPr>
            <a:xfrm>
              <a:off x="190500" y="190500"/>
              <a:ext cx="2667000" cy="1143000"/>
            </a:xfrm>
            <a:prstGeom prst="rect">
              <a:avLst/>
            </a:prstGeom>
            <a:solidFill>
              <a:srgbClr val="D6C9A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>
                  <a:solidFill>
                    <a:srgbClr val="536046"/>
                  </a:solidFill>
                  <a:latin typeface="Quantico"/>
                  <a:ea typeface="Quantico"/>
                  <a:cs typeface="Quantico"/>
                  <a:sym typeface="Quantico"/>
                </a:rPr>
                <a:t>June 1</a:t>
              </a:r>
              <a:endParaRPr sz="2500" b="1">
                <a:solidFill>
                  <a:srgbClr val="536046"/>
                </a:solidFill>
                <a:latin typeface="Quantico"/>
                <a:ea typeface="Quantico"/>
                <a:cs typeface="Quantico"/>
                <a:sym typeface="Quantico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536046"/>
                  </a:solidFill>
                  <a:latin typeface="Lato"/>
                  <a:ea typeface="Lato"/>
                  <a:cs typeface="Lato"/>
                  <a:sym typeface="Lato"/>
                </a:rPr>
                <a:t>Senior &amp; Junior Department Histories submitted</a:t>
              </a:r>
              <a:endParaRPr sz="1800">
                <a:solidFill>
                  <a:srgbClr val="536046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253" name="Google Shape;253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3500" y="5867400"/>
            <a:ext cx="15621000" cy="7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2"/>
          <p:cNvSpPr/>
          <p:nvPr/>
        </p:nvSpPr>
        <p:spPr>
          <a:xfrm>
            <a:off x="2647950" y="5791200"/>
            <a:ext cx="228600" cy="228600"/>
          </a:xfrm>
          <a:prstGeom prst="ellipse">
            <a:avLst/>
          </a:prstGeom>
          <a:solidFill>
            <a:srgbClr val="5360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2"/>
          <p:cNvSpPr/>
          <p:nvPr/>
        </p:nvSpPr>
        <p:spPr>
          <a:xfrm>
            <a:off x="5791200" y="5791200"/>
            <a:ext cx="228600" cy="228600"/>
          </a:xfrm>
          <a:prstGeom prst="ellipse">
            <a:avLst/>
          </a:prstGeom>
          <a:solidFill>
            <a:srgbClr val="5360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2"/>
          <p:cNvSpPr/>
          <p:nvPr/>
        </p:nvSpPr>
        <p:spPr>
          <a:xfrm>
            <a:off x="8934450" y="5791200"/>
            <a:ext cx="228600" cy="228600"/>
          </a:xfrm>
          <a:prstGeom prst="ellipse">
            <a:avLst/>
          </a:prstGeom>
          <a:solidFill>
            <a:srgbClr val="5360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2"/>
          <p:cNvSpPr/>
          <p:nvPr/>
        </p:nvSpPr>
        <p:spPr>
          <a:xfrm>
            <a:off x="12077700" y="5791200"/>
            <a:ext cx="228600" cy="228600"/>
          </a:xfrm>
          <a:prstGeom prst="ellipse">
            <a:avLst/>
          </a:prstGeom>
          <a:solidFill>
            <a:srgbClr val="5360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2"/>
          <p:cNvSpPr/>
          <p:nvPr/>
        </p:nvSpPr>
        <p:spPr>
          <a:xfrm>
            <a:off x="15220950" y="5791200"/>
            <a:ext cx="228600" cy="228600"/>
          </a:xfrm>
          <a:prstGeom prst="ellipse">
            <a:avLst/>
          </a:prstGeom>
          <a:solidFill>
            <a:srgbClr val="53604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9" name="Google Shape;259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58575" y="7353301"/>
            <a:ext cx="4335600" cy="2425800"/>
          </a:xfrm>
          <a:prstGeom prst="roundRect">
            <a:avLst>
              <a:gd name="adj" fmla="val 5890"/>
            </a:avLst>
          </a:prstGeom>
          <a:noFill/>
          <a:ln>
            <a:noFill/>
          </a:ln>
        </p:spPr>
      </p:pic>
      <p:pic>
        <p:nvPicPr>
          <p:cNvPr id="260" name="Google Shape;260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71181" y="7153201"/>
            <a:ext cx="4987500" cy="2625900"/>
          </a:xfrm>
          <a:prstGeom prst="roundRect">
            <a:avLst>
              <a:gd name="adj" fmla="val 5440"/>
            </a:avLst>
          </a:prstGeom>
          <a:noFill/>
          <a:ln>
            <a:noFill/>
          </a:ln>
        </p:spPr>
      </p:pic>
      <p:sp>
        <p:nvSpPr>
          <p:cNvPr id="261" name="Google Shape;261;p22"/>
          <p:cNvSpPr/>
          <p:nvPr/>
        </p:nvSpPr>
        <p:spPr>
          <a:xfrm>
            <a:off x="0" y="0"/>
            <a:ext cx="466725" cy="10287000"/>
          </a:xfrm>
          <a:custGeom>
            <a:avLst/>
            <a:gdLst/>
            <a:ahLst/>
            <a:cxnLst/>
            <a:rect l="l" t="t" r="r" b="b"/>
            <a:pathLst>
              <a:path w="466725" h="10287000" extrusionOk="0">
                <a:moveTo>
                  <a:pt x="0" y="0"/>
                </a:moveTo>
                <a:lnTo>
                  <a:pt x="466725" y="0"/>
                </a:lnTo>
                <a:lnTo>
                  <a:pt x="4667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1307429" r="-1427843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2" name="Google Shape;262;p22"/>
          <p:cNvSpPr/>
          <p:nvPr/>
        </p:nvSpPr>
        <p:spPr>
          <a:xfrm>
            <a:off x="17814490" y="0"/>
            <a:ext cx="466725" cy="10287000"/>
          </a:xfrm>
          <a:custGeom>
            <a:avLst/>
            <a:gdLst/>
            <a:ahLst/>
            <a:cxnLst/>
            <a:rect l="l" t="t" r="r" b="b"/>
            <a:pathLst>
              <a:path w="466725" h="10287000" extrusionOk="0">
                <a:moveTo>
                  <a:pt x="0" y="0"/>
                </a:moveTo>
                <a:lnTo>
                  <a:pt x="466725" y="0"/>
                </a:lnTo>
                <a:lnTo>
                  <a:pt x="4667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1307429" r="-1427843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263" name="Google Shape;263;p22" title="D11 Army M-48 PATTON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29712" y="6980701"/>
            <a:ext cx="5638075" cy="279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</Words>
  <Application>Microsoft Office PowerPoint</Application>
  <PresentationFormat>Custom</PresentationFormat>
  <Paragraphs>100</Paragraphs>
  <Slides>11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Material Icons</vt:lpstr>
      <vt:lpstr>Lato</vt:lpstr>
      <vt:lpstr>Black Ops One</vt:lpstr>
      <vt:lpstr>Arial</vt:lpstr>
      <vt:lpstr>Quantico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Membership</dc:creator>
  <cp:lastModifiedBy>ALAFL_2</cp:lastModifiedBy>
  <cp:revision>1</cp:revision>
  <dcterms:modified xsi:type="dcterms:W3CDTF">2026-07-17T14:25:40Z</dcterms:modified>
</cp:coreProperties>
</file>