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64" r:id="rId4"/>
    <p:sldId id="265" r:id="rId5"/>
    <p:sldId id="279" r:id="rId6"/>
    <p:sldId id="282" r:id="rId7"/>
    <p:sldId id="285" r:id="rId8"/>
    <p:sldId id="283" r:id="rId9"/>
    <p:sldId id="281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61042-A16B-4C2D-84D7-7E6B79911CB0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D597B-CAB6-488A-9523-2A980FC40E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25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D597B-CAB6-488A-9523-2A980FC40E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564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D597B-CAB6-488A-9523-2A980FC40E7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765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D597B-CAB6-488A-9523-2A980FC40E7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227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28EE-46F5-485F-B211-6E5B3326404C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29EE-161C-46E5-AF66-5ACE374140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5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28EE-46F5-485F-B211-6E5B3326404C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29EE-161C-46E5-AF66-5ACE374140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27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28EE-46F5-485F-B211-6E5B3326404C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29EE-161C-46E5-AF66-5ACE374140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00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28EE-46F5-485F-B211-6E5B3326404C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29EE-161C-46E5-AF66-5ACE374140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417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28EE-46F5-485F-B211-6E5B3326404C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29EE-161C-46E5-AF66-5ACE374140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287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28EE-46F5-485F-B211-6E5B3326404C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29EE-161C-46E5-AF66-5ACE374140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853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28EE-46F5-485F-B211-6E5B3326404C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29EE-161C-46E5-AF66-5ACE374140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635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28EE-46F5-485F-B211-6E5B3326404C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29EE-161C-46E5-AF66-5ACE374140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858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28EE-46F5-485F-B211-6E5B3326404C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29EE-161C-46E5-AF66-5ACE374140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0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28EE-46F5-485F-B211-6E5B3326404C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29EE-161C-46E5-AF66-5ACE374140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61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28EE-46F5-485F-B211-6E5B3326404C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29EE-161C-46E5-AF66-5ACE374140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658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628EE-46F5-485F-B211-6E5B3326404C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729EE-161C-46E5-AF66-5ACE374140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7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Poppy 2014 - 2015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8956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Presented by:</a:t>
            </a:r>
          </a:p>
          <a:p>
            <a:r>
              <a:rPr lang="en-US" sz="3600" b="1" dirty="0" smtClean="0"/>
              <a:t>Chairman:  Wanda Brandt</a:t>
            </a:r>
          </a:p>
          <a:p>
            <a:r>
              <a:rPr lang="en-US" sz="3600" b="1" dirty="0" smtClean="0"/>
              <a:t>Committee Members:</a:t>
            </a:r>
          </a:p>
          <a:p>
            <a:r>
              <a:rPr lang="en-US" sz="3600" b="1" dirty="0" smtClean="0"/>
              <a:t>Edie Porter &amp; Charlotte Bass</a:t>
            </a:r>
            <a:endParaRPr lang="en-US" sz="3600" b="1" dirty="0"/>
          </a:p>
        </p:txBody>
      </p:sp>
      <p:pic>
        <p:nvPicPr>
          <p:cNvPr id="4" name="Picture 3" descr="poppy o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533400"/>
            <a:ext cx="1459684" cy="1371600"/>
          </a:xfrm>
          <a:prstGeom prst="rect">
            <a:avLst/>
          </a:prstGeom>
        </p:spPr>
      </p:pic>
      <p:pic>
        <p:nvPicPr>
          <p:cNvPr id="5" name="Picture 4" descr="poppy o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381000"/>
            <a:ext cx="1459684" cy="1371600"/>
          </a:xfrm>
          <a:prstGeom prst="rect">
            <a:avLst/>
          </a:prstGeom>
        </p:spPr>
      </p:pic>
      <p:pic>
        <p:nvPicPr>
          <p:cNvPr id="6" name="Picture 5" descr="poppy o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533400"/>
            <a:ext cx="1459684" cy="1371600"/>
          </a:xfrm>
          <a:prstGeom prst="rect">
            <a:avLst/>
          </a:prstGeom>
        </p:spPr>
      </p:pic>
      <p:pic>
        <p:nvPicPr>
          <p:cNvPr id="7" name="Picture 6" descr="poppy o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381000"/>
            <a:ext cx="1459684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03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:mv="urn:schemas-microsoft-com:mac:vml"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 Poppy is to Remember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143000"/>
            <a:ext cx="5135982" cy="5283100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Amended Poppy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new criteria for making poppies with preference going to veterans.</a:t>
            </a:r>
          </a:p>
          <a:p>
            <a:r>
              <a:rPr lang="en-US" dirty="0" smtClean="0"/>
              <a:t>Poppies can be made commercially as it is more efficient because people are not readily available to make them.</a:t>
            </a:r>
          </a:p>
          <a:p>
            <a:r>
              <a:rPr lang="en-US" dirty="0" smtClean="0"/>
              <a:t>Poppy funds now can be used to benefit both veterans and active military and their  families. </a:t>
            </a:r>
          </a:p>
          <a:p>
            <a:endParaRPr lang="en-US" dirty="0"/>
          </a:p>
        </p:txBody>
      </p:sp>
      <p:pic>
        <p:nvPicPr>
          <p:cNvPr id="1026" name="Picture 2" descr="C:\Users\Lyn\AppData\Local\Microsoft\Windows\Temporary Internet Files\Content.IE5\VQXWHN0W\MP90038466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990601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Lyn\AppData\Local\Microsoft\Windows\Temporary Internet Files\Content.IE5\EM5JT1OG\MP900384892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638" y="4800600"/>
            <a:ext cx="1914362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Poppy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Poppies are usually distributed twice a year, May and November. It is possible to have different dates but only with written permission from our Department President</a:t>
            </a:r>
          </a:p>
        </p:txBody>
      </p:sp>
      <p:pic>
        <p:nvPicPr>
          <p:cNvPr id="2050" name="Picture 2" descr="C:\Users\Jill\Desktop\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038600"/>
            <a:ext cx="2286000" cy="2286000"/>
          </a:xfrm>
          <a:prstGeom prst="rect">
            <a:avLst/>
          </a:prstGeom>
          <a:noFill/>
        </p:spPr>
      </p:pic>
      <p:pic>
        <p:nvPicPr>
          <p:cNvPr id="2051" name="Picture 3" descr="C:\Users\Jill\Desktop\t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94338" y="3886200"/>
            <a:ext cx="2582862" cy="270103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 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Poppy Poster Contest: Units shall sponsor contests in local schools.  Other youth groups (Girl/Boy Scouts, YMCA and Girls/Boys Club) </a:t>
            </a:r>
          </a:p>
          <a:p>
            <a:endParaRPr lang="en-US" dirty="0" smtClean="0"/>
          </a:p>
          <a:p>
            <a:r>
              <a:rPr lang="en-US" dirty="0" smtClean="0"/>
              <a:t>See the Unit Guide and follow detailed instruction.</a:t>
            </a:r>
          </a:p>
        </p:txBody>
      </p:sp>
      <p:pic>
        <p:nvPicPr>
          <p:cNvPr id="3074" name="Picture 2" descr="C:\Users\Lyn\AppData\Local\Microsoft\Windows\Temporary Internet Files\Content.IE5\UZTU4YT1\MP90044874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286250"/>
            <a:ext cx="28956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620000" cy="327659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   1. Poppy Poster Contest </a:t>
            </a:r>
          </a:p>
          <a:p>
            <a:pPr algn="ctr">
              <a:buNone/>
              <a:tabLst>
                <a:tab pos="1828800" algn="l"/>
              </a:tabLst>
            </a:pPr>
            <a:r>
              <a:rPr lang="en-US" dirty="0" smtClean="0"/>
              <a:t>    and</a:t>
            </a:r>
          </a:p>
          <a:p>
            <a:pPr algn="ctr">
              <a:buNone/>
            </a:pPr>
            <a:r>
              <a:rPr lang="en-US" dirty="0" smtClean="0"/>
              <a:t>2. Miss Poppy Contest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Please see the Plan of Action and follow detailed instruction.</a:t>
            </a:r>
            <a:endParaRPr lang="en-US" dirty="0"/>
          </a:p>
        </p:txBody>
      </p:sp>
      <p:pic>
        <p:nvPicPr>
          <p:cNvPr id="2051" name="Picture 3" descr="C:\Users\Lyn\AppData\Local\Microsoft\Windows\Temporary Internet Files\Content.IE5\YRYNIZM4\MP90043052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419600"/>
            <a:ext cx="73152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 Poppy</a:t>
            </a:r>
            <a:endParaRPr lang="en-US" dirty="0"/>
          </a:p>
        </p:txBody>
      </p:sp>
      <p:pic>
        <p:nvPicPr>
          <p:cNvPr id="4098" name="Picture 2" descr="C:\Users\Jill\Desktop\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133600"/>
            <a:ext cx="3276600" cy="3657600"/>
          </a:xfrm>
          <a:prstGeom prst="rect">
            <a:avLst/>
          </a:prstGeom>
          <a:noFill/>
        </p:spPr>
      </p:pic>
      <p:pic>
        <p:nvPicPr>
          <p:cNvPr id="4100" name="Picture 4" descr="C:\Users\Jill\Desktop\t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667000"/>
            <a:ext cx="3190240" cy="2971800"/>
          </a:xfrm>
          <a:prstGeom prst="rect">
            <a:avLst/>
          </a:prstGeom>
          <a:noFill/>
        </p:spPr>
      </p:pic>
      <p:pic>
        <p:nvPicPr>
          <p:cNvPr id="6" name="Picture 4" descr="C:\Users\Jill\Desktop\t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057400"/>
            <a:ext cx="3190240" cy="37338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Corsage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Design a Poppy Corsage, so that our Department Officers can wear them at Department Convention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Picture 11" descr="http://ts1.mm.bing.net/th?&amp;id=HN.608055416718692280&amp;w=300&amp;h=300&amp;c=0&amp;pid=1.9&amp;rs=0&amp;p=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676400"/>
            <a:ext cx="4114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Judging and 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 Poppy will be judged by their District, based on their Activities within the community.</a:t>
            </a:r>
          </a:p>
          <a:p>
            <a:r>
              <a:rPr lang="en-US" dirty="0" smtClean="0"/>
              <a:t>Poppy Corsages will be judged by ticket counts at Convention.  </a:t>
            </a:r>
          </a:p>
          <a:p>
            <a:pPr algn="ctr">
              <a:buNone/>
            </a:pPr>
            <a:r>
              <a:rPr lang="en-US" dirty="0" smtClean="0"/>
              <a:t>Please see the Plan of Action guidelines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5124" name="Picture 4" descr="C:\Users\Lyn\AppData\Local\Microsoft\Windows\Temporary Internet Files\Content.IE5\UZTU4YT1\MC90024563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885" y="4953000"/>
            <a:ext cx="1296315" cy="1509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have a great year 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This year there is a mid-year report that will need to completed. Besides the year end report.</a:t>
            </a:r>
          </a:p>
          <a:p>
            <a:endParaRPr lang="en-US" dirty="0" smtClean="0"/>
          </a:p>
          <a:p>
            <a:r>
              <a:rPr lang="en-US" dirty="0" smtClean="0"/>
              <a:t>Let’s have fun and bring back our Miss Poppy and Let’s light the way for our Veterans and  let them know that we have Not Forgotten.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283</Words>
  <Application>Microsoft Office PowerPoint</Application>
  <PresentationFormat>On-screen Show (4:3)</PresentationFormat>
  <Paragraphs>36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Poppy 2014 - 2015</vt:lpstr>
      <vt:lpstr>            Amended Poppy Resolution</vt:lpstr>
      <vt:lpstr>Poppy Distribution</vt:lpstr>
      <vt:lpstr>Department Awards</vt:lpstr>
      <vt:lpstr>National Awards</vt:lpstr>
      <vt:lpstr>Miss Poppy</vt:lpstr>
      <vt:lpstr> Corsage</vt:lpstr>
      <vt:lpstr>Judging and Awards</vt:lpstr>
      <vt:lpstr>Let’s have a great year !!</vt:lpstr>
      <vt:lpstr>A Poppy is to Remember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Poppy 2013 - 2014</dc:title>
  <dc:creator>Lux, Jill</dc:creator>
  <cp:lastModifiedBy>Computer4</cp:lastModifiedBy>
  <cp:revision>106</cp:revision>
  <dcterms:created xsi:type="dcterms:W3CDTF">2014-07-24T12:12:42Z</dcterms:created>
  <dcterms:modified xsi:type="dcterms:W3CDTF">2014-08-05T15:29:31Z</dcterms:modified>
</cp:coreProperties>
</file>