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83063B-CCAA-2F43-8676-08DA7B184FF1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524663-FF58-F94D-BE8B-F299EEC8DC25}">
      <dgm:prSet phldrT="[Text]"/>
      <dgm:spPr/>
      <dgm:t>
        <a:bodyPr/>
        <a:lstStyle/>
        <a:p>
          <a:r>
            <a:rPr lang="en-US" dirty="0" smtClean="0"/>
            <a:t>Constitution</a:t>
          </a:r>
          <a:endParaRPr lang="en-US" dirty="0"/>
        </a:p>
      </dgm:t>
    </dgm:pt>
    <dgm:pt modelId="{0182854F-B53B-704A-B999-167159A49C20}" type="parTrans" cxnId="{25129314-2EAD-6C46-9204-33871819A27D}">
      <dgm:prSet/>
      <dgm:spPr/>
      <dgm:t>
        <a:bodyPr/>
        <a:lstStyle/>
        <a:p>
          <a:endParaRPr lang="en-US"/>
        </a:p>
      </dgm:t>
    </dgm:pt>
    <dgm:pt modelId="{1FC9A391-EA17-B94F-B878-63EAA1ECEF25}" type="sibTrans" cxnId="{25129314-2EAD-6C46-9204-33871819A27D}">
      <dgm:prSet/>
      <dgm:spPr/>
      <dgm:t>
        <a:bodyPr/>
        <a:lstStyle/>
        <a:p>
          <a:endParaRPr lang="en-US"/>
        </a:p>
      </dgm:t>
    </dgm:pt>
    <dgm:pt modelId="{69E14C78-11B9-E442-9702-5E2A729569C8}">
      <dgm:prSet phldrT="[Text]"/>
      <dgm:spPr/>
      <dgm:t>
        <a:bodyPr/>
        <a:lstStyle/>
        <a:p>
          <a:r>
            <a:rPr lang="en-US" dirty="0" smtClean="0"/>
            <a:t>Organizational Structure</a:t>
          </a:r>
          <a:endParaRPr lang="en-US" dirty="0"/>
        </a:p>
      </dgm:t>
    </dgm:pt>
    <dgm:pt modelId="{A72C27F3-FB56-FE4A-B750-677F0EE944B8}" type="parTrans" cxnId="{74222EBF-200E-CD43-A30D-AE9E8D54B2C6}">
      <dgm:prSet/>
      <dgm:spPr/>
      <dgm:t>
        <a:bodyPr/>
        <a:lstStyle/>
        <a:p>
          <a:endParaRPr lang="en-US"/>
        </a:p>
      </dgm:t>
    </dgm:pt>
    <dgm:pt modelId="{020B9572-516F-4A45-BEEE-3BF809B9AED9}" type="sibTrans" cxnId="{74222EBF-200E-CD43-A30D-AE9E8D54B2C6}">
      <dgm:prSet/>
      <dgm:spPr/>
      <dgm:t>
        <a:bodyPr/>
        <a:lstStyle/>
        <a:p>
          <a:endParaRPr lang="en-US"/>
        </a:p>
      </dgm:t>
    </dgm:pt>
    <dgm:pt modelId="{65272055-E93B-3A48-B2E8-6F3FF721C4CF}">
      <dgm:prSet phldrT="[Text]"/>
      <dgm:spPr/>
      <dgm:t>
        <a:bodyPr/>
        <a:lstStyle/>
        <a:p>
          <a:r>
            <a:rPr lang="en-US" dirty="0" smtClean="0"/>
            <a:t>Rarely Changes</a:t>
          </a:r>
          <a:endParaRPr lang="en-US" dirty="0"/>
        </a:p>
      </dgm:t>
    </dgm:pt>
    <dgm:pt modelId="{F53C3993-69D5-714E-9E4C-6E8218F3EBDD}" type="parTrans" cxnId="{C6EF0486-B04C-F049-8BD7-C9B6666A6587}">
      <dgm:prSet/>
      <dgm:spPr/>
      <dgm:t>
        <a:bodyPr/>
        <a:lstStyle/>
        <a:p>
          <a:endParaRPr lang="en-US"/>
        </a:p>
      </dgm:t>
    </dgm:pt>
    <dgm:pt modelId="{D0173802-C345-1D4E-A010-5E3B187C9562}" type="sibTrans" cxnId="{C6EF0486-B04C-F049-8BD7-C9B6666A6587}">
      <dgm:prSet/>
      <dgm:spPr/>
      <dgm:t>
        <a:bodyPr/>
        <a:lstStyle/>
        <a:p>
          <a:endParaRPr lang="en-US"/>
        </a:p>
      </dgm:t>
    </dgm:pt>
    <dgm:pt modelId="{5D998273-040A-174B-9D0A-DDDFC6E2F255}">
      <dgm:prSet phldrT="[Text]"/>
      <dgm:spPr/>
      <dgm:t>
        <a:bodyPr/>
        <a:lstStyle/>
        <a:p>
          <a:r>
            <a:rPr lang="en-US" dirty="0" smtClean="0"/>
            <a:t>Bylaws</a:t>
          </a:r>
          <a:endParaRPr lang="en-US" dirty="0"/>
        </a:p>
      </dgm:t>
    </dgm:pt>
    <dgm:pt modelId="{94466F8F-1132-7845-A222-09578ED86DC7}" type="parTrans" cxnId="{BDC00AFB-A73F-DF4E-BEAB-EA1642B65451}">
      <dgm:prSet/>
      <dgm:spPr/>
      <dgm:t>
        <a:bodyPr/>
        <a:lstStyle/>
        <a:p>
          <a:endParaRPr lang="en-US"/>
        </a:p>
      </dgm:t>
    </dgm:pt>
    <dgm:pt modelId="{C39B6303-D01A-7A4F-AB00-BB2BDA827FAD}" type="sibTrans" cxnId="{BDC00AFB-A73F-DF4E-BEAB-EA1642B65451}">
      <dgm:prSet/>
      <dgm:spPr/>
      <dgm:t>
        <a:bodyPr/>
        <a:lstStyle/>
        <a:p>
          <a:endParaRPr lang="en-US"/>
        </a:p>
      </dgm:t>
    </dgm:pt>
    <dgm:pt modelId="{1342AE26-C0AF-FD49-8353-1B7ED3C2023D}">
      <dgm:prSet phldrT="[Text]"/>
      <dgm:spPr/>
      <dgm:t>
        <a:bodyPr/>
        <a:lstStyle/>
        <a:p>
          <a:r>
            <a:rPr lang="en-US" dirty="0" smtClean="0"/>
            <a:t>Provide Structure for Management</a:t>
          </a:r>
          <a:endParaRPr lang="en-US" dirty="0"/>
        </a:p>
      </dgm:t>
    </dgm:pt>
    <dgm:pt modelId="{011A240C-F270-EB4A-AE06-371E53D85972}" type="parTrans" cxnId="{A5756B9D-E6F9-244F-8350-019903BAA78F}">
      <dgm:prSet/>
      <dgm:spPr/>
      <dgm:t>
        <a:bodyPr/>
        <a:lstStyle/>
        <a:p>
          <a:endParaRPr lang="en-US"/>
        </a:p>
      </dgm:t>
    </dgm:pt>
    <dgm:pt modelId="{2D303041-8FB9-0646-B951-E3DB6A881717}" type="sibTrans" cxnId="{A5756B9D-E6F9-244F-8350-019903BAA78F}">
      <dgm:prSet/>
      <dgm:spPr/>
      <dgm:t>
        <a:bodyPr/>
        <a:lstStyle/>
        <a:p>
          <a:endParaRPr lang="en-US"/>
        </a:p>
      </dgm:t>
    </dgm:pt>
    <dgm:pt modelId="{A7021FC6-61E2-7A49-BB99-BD72E08D0DBE}">
      <dgm:prSet phldrT="[Text]"/>
      <dgm:spPr/>
      <dgm:t>
        <a:bodyPr/>
        <a:lstStyle/>
        <a:p>
          <a:r>
            <a:rPr lang="en-US" dirty="0" smtClean="0"/>
            <a:t>Amend each decade</a:t>
          </a:r>
          <a:endParaRPr lang="en-US" dirty="0"/>
        </a:p>
      </dgm:t>
    </dgm:pt>
    <dgm:pt modelId="{E06DD9E4-24CE-084F-B369-356B163C7B70}" type="parTrans" cxnId="{24898D74-8137-8C4B-997D-E6151E722FF3}">
      <dgm:prSet/>
      <dgm:spPr/>
      <dgm:t>
        <a:bodyPr/>
        <a:lstStyle/>
        <a:p>
          <a:endParaRPr lang="en-US"/>
        </a:p>
      </dgm:t>
    </dgm:pt>
    <dgm:pt modelId="{D0C356BE-0317-9647-B5DF-5357341C8872}" type="sibTrans" cxnId="{24898D74-8137-8C4B-997D-E6151E722FF3}">
      <dgm:prSet/>
      <dgm:spPr/>
      <dgm:t>
        <a:bodyPr/>
        <a:lstStyle/>
        <a:p>
          <a:endParaRPr lang="en-US"/>
        </a:p>
      </dgm:t>
    </dgm:pt>
    <dgm:pt modelId="{A1604A4D-F14F-414A-8A6F-A2EC49A41F40}">
      <dgm:prSet phldrT="[Text]"/>
      <dgm:spPr/>
      <dgm:t>
        <a:bodyPr/>
        <a:lstStyle/>
        <a:p>
          <a:r>
            <a:rPr lang="en-US" dirty="0" smtClean="0"/>
            <a:t>Standing Rules</a:t>
          </a:r>
          <a:endParaRPr lang="en-US" dirty="0"/>
        </a:p>
      </dgm:t>
    </dgm:pt>
    <dgm:pt modelId="{1B856A0F-C283-404F-992E-EDF555682B65}" type="parTrans" cxnId="{9E83B331-E2FD-2A41-818A-93E9ACFF72B5}">
      <dgm:prSet/>
      <dgm:spPr/>
      <dgm:t>
        <a:bodyPr/>
        <a:lstStyle/>
        <a:p>
          <a:endParaRPr lang="en-US"/>
        </a:p>
      </dgm:t>
    </dgm:pt>
    <dgm:pt modelId="{8F6E3365-545C-EE4E-BBFF-317C770BB819}" type="sibTrans" cxnId="{9E83B331-E2FD-2A41-818A-93E9ACFF72B5}">
      <dgm:prSet/>
      <dgm:spPr/>
      <dgm:t>
        <a:bodyPr/>
        <a:lstStyle/>
        <a:p>
          <a:endParaRPr lang="en-US"/>
        </a:p>
      </dgm:t>
    </dgm:pt>
    <dgm:pt modelId="{815FB55A-E745-F84F-BB0F-B53C0DEB9E5D}">
      <dgm:prSet phldrT="[Text]"/>
      <dgm:spPr/>
      <dgm:t>
        <a:bodyPr/>
        <a:lstStyle/>
        <a:p>
          <a:r>
            <a:rPr lang="en-US" dirty="0" smtClean="0"/>
            <a:t>Details of administration</a:t>
          </a:r>
          <a:endParaRPr lang="en-US" dirty="0"/>
        </a:p>
      </dgm:t>
    </dgm:pt>
    <dgm:pt modelId="{4B4443A2-B210-8C45-85F7-074DB804C699}" type="parTrans" cxnId="{23815E9D-0DB8-B54F-B102-D70502F288FA}">
      <dgm:prSet/>
      <dgm:spPr/>
      <dgm:t>
        <a:bodyPr/>
        <a:lstStyle/>
        <a:p>
          <a:endParaRPr lang="en-US"/>
        </a:p>
      </dgm:t>
    </dgm:pt>
    <dgm:pt modelId="{168689A2-3444-3B40-9C77-73EEB61F96DF}" type="sibTrans" cxnId="{23815E9D-0DB8-B54F-B102-D70502F288FA}">
      <dgm:prSet/>
      <dgm:spPr/>
      <dgm:t>
        <a:bodyPr/>
        <a:lstStyle/>
        <a:p>
          <a:endParaRPr lang="en-US"/>
        </a:p>
      </dgm:t>
    </dgm:pt>
    <dgm:pt modelId="{6F8E313C-81E2-734F-9867-6FB88DB6ED03}">
      <dgm:prSet phldrT="[Text]"/>
      <dgm:spPr/>
      <dgm:t>
        <a:bodyPr/>
        <a:lstStyle/>
        <a:p>
          <a:r>
            <a:rPr lang="en-US" dirty="0" smtClean="0"/>
            <a:t>Changes as needed</a:t>
          </a:r>
          <a:endParaRPr lang="en-US" dirty="0"/>
        </a:p>
      </dgm:t>
    </dgm:pt>
    <dgm:pt modelId="{0F5AED0B-E679-1545-905D-E1F796CF0B03}" type="parTrans" cxnId="{C3BC0B38-0B7A-B44B-B5DD-2194FF48EEF2}">
      <dgm:prSet/>
      <dgm:spPr/>
      <dgm:t>
        <a:bodyPr/>
        <a:lstStyle/>
        <a:p>
          <a:endParaRPr lang="en-US"/>
        </a:p>
      </dgm:t>
    </dgm:pt>
    <dgm:pt modelId="{A0CA93DB-28B2-5242-AAFE-C15AF61755A9}" type="sibTrans" cxnId="{C3BC0B38-0B7A-B44B-B5DD-2194FF48EEF2}">
      <dgm:prSet/>
      <dgm:spPr/>
      <dgm:t>
        <a:bodyPr/>
        <a:lstStyle/>
        <a:p>
          <a:endParaRPr lang="en-US"/>
        </a:p>
      </dgm:t>
    </dgm:pt>
    <dgm:pt modelId="{C74F392B-6708-3942-A031-40D828C28754}" type="pres">
      <dgm:prSet presAssocID="{2083063B-CCAA-2F43-8676-08DA7B184F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F33F99-EB91-B245-A0F9-168BC277679B}" type="pres">
      <dgm:prSet presAssocID="{BF524663-FF58-F94D-BE8B-F299EEC8DC25}" presName="linNode" presStyleCnt="0"/>
      <dgm:spPr/>
    </dgm:pt>
    <dgm:pt modelId="{75813E26-AB3D-5943-9457-8366B599D70C}" type="pres">
      <dgm:prSet presAssocID="{BF524663-FF58-F94D-BE8B-F299EEC8DC2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CB72C-2AEE-9D4F-A37B-B85086572F1D}" type="pres">
      <dgm:prSet presAssocID="{BF524663-FF58-F94D-BE8B-F299EEC8DC2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2AB2D-E63E-5542-8469-601FEA043169}" type="pres">
      <dgm:prSet presAssocID="{1FC9A391-EA17-B94F-B878-63EAA1ECEF25}" presName="sp" presStyleCnt="0"/>
      <dgm:spPr/>
    </dgm:pt>
    <dgm:pt modelId="{561D3013-CFD7-DB4B-95BB-C17EE6FDA063}" type="pres">
      <dgm:prSet presAssocID="{5D998273-040A-174B-9D0A-DDDFC6E2F255}" presName="linNode" presStyleCnt="0"/>
      <dgm:spPr/>
    </dgm:pt>
    <dgm:pt modelId="{528F1AA7-7904-5C44-BB33-8982B6F3C3C8}" type="pres">
      <dgm:prSet presAssocID="{5D998273-040A-174B-9D0A-DDDFC6E2F25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9AFD7D-02BD-0C4C-9A33-B0795267F44E}" type="pres">
      <dgm:prSet presAssocID="{5D998273-040A-174B-9D0A-DDDFC6E2F25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22D2B-CA62-A04E-B18C-5B1BA4D8E0FF}" type="pres">
      <dgm:prSet presAssocID="{C39B6303-D01A-7A4F-AB00-BB2BDA827FAD}" presName="sp" presStyleCnt="0"/>
      <dgm:spPr/>
    </dgm:pt>
    <dgm:pt modelId="{6EEA9C52-2DD2-5D49-9443-9EEDC2405754}" type="pres">
      <dgm:prSet presAssocID="{A1604A4D-F14F-414A-8A6F-A2EC49A41F40}" presName="linNode" presStyleCnt="0"/>
      <dgm:spPr/>
    </dgm:pt>
    <dgm:pt modelId="{1CF71968-FF62-7945-B6AC-33320CB01818}" type="pres">
      <dgm:prSet presAssocID="{A1604A4D-F14F-414A-8A6F-A2EC49A41F4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27855E-06B4-3746-84D2-397D4406ACE7}" type="pres">
      <dgm:prSet presAssocID="{A1604A4D-F14F-414A-8A6F-A2EC49A41F4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BC0B38-0B7A-B44B-B5DD-2194FF48EEF2}" srcId="{A1604A4D-F14F-414A-8A6F-A2EC49A41F40}" destId="{6F8E313C-81E2-734F-9867-6FB88DB6ED03}" srcOrd="1" destOrd="0" parTransId="{0F5AED0B-E679-1545-905D-E1F796CF0B03}" sibTransId="{A0CA93DB-28B2-5242-AAFE-C15AF61755A9}"/>
    <dgm:cxn modelId="{A8189351-3E60-804B-BDEF-0ADD4ED57B6A}" type="presOf" srcId="{65272055-E93B-3A48-B2E8-6F3FF721C4CF}" destId="{FD4CB72C-2AEE-9D4F-A37B-B85086572F1D}" srcOrd="0" destOrd="1" presId="urn:microsoft.com/office/officeart/2005/8/layout/vList5"/>
    <dgm:cxn modelId="{EA86EA2C-8EC9-9848-A03F-3614E63A94DB}" type="presOf" srcId="{6F8E313C-81E2-734F-9867-6FB88DB6ED03}" destId="{7D27855E-06B4-3746-84D2-397D4406ACE7}" srcOrd="0" destOrd="1" presId="urn:microsoft.com/office/officeart/2005/8/layout/vList5"/>
    <dgm:cxn modelId="{BDC00AFB-A73F-DF4E-BEAB-EA1642B65451}" srcId="{2083063B-CCAA-2F43-8676-08DA7B184FF1}" destId="{5D998273-040A-174B-9D0A-DDDFC6E2F255}" srcOrd="1" destOrd="0" parTransId="{94466F8F-1132-7845-A222-09578ED86DC7}" sibTransId="{C39B6303-D01A-7A4F-AB00-BB2BDA827FAD}"/>
    <dgm:cxn modelId="{46117907-1CAA-1548-B877-F7022BFAF2CD}" type="presOf" srcId="{2083063B-CCAA-2F43-8676-08DA7B184FF1}" destId="{C74F392B-6708-3942-A031-40D828C28754}" srcOrd="0" destOrd="0" presId="urn:microsoft.com/office/officeart/2005/8/layout/vList5"/>
    <dgm:cxn modelId="{C193E0F9-E8F9-B440-8661-1B37728E7B16}" type="presOf" srcId="{A1604A4D-F14F-414A-8A6F-A2EC49A41F40}" destId="{1CF71968-FF62-7945-B6AC-33320CB01818}" srcOrd="0" destOrd="0" presId="urn:microsoft.com/office/officeart/2005/8/layout/vList5"/>
    <dgm:cxn modelId="{A1F11B80-8894-EF4C-ADBE-53F282454E9E}" type="presOf" srcId="{1342AE26-C0AF-FD49-8353-1B7ED3C2023D}" destId="{9C9AFD7D-02BD-0C4C-9A33-B0795267F44E}" srcOrd="0" destOrd="0" presId="urn:microsoft.com/office/officeart/2005/8/layout/vList5"/>
    <dgm:cxn modelId="{24898D74-8137-8C4B-997D-E6151E722FF3}" srcId="{5D998273-040A-174B-9D0A-DDDFC6E2F255}" destId="{A7021FC6-61E2-7A49-BB99-BD72E08D0DBE}" srcOrd="1" destOrd="0" parTransId="{E06DD9E4-24CE-084F-B369-356B163C7B70}" sibTransId="{D0C356BE-0317-9647-B5DF-5357341C8872}"/>
    <dgm:cxn modelId="{24B4A7A9-6270-574E-AA8C-A75B17DE32AE}" type="presOf" srcId="{815FB55A-E745-F84F-BB0F-B53C0DEB9E5D}" destId="{7D27855E-06B4-3746-84D2-397D4406ACE7}" srcOrd="0" destOrd="0" presId="urn:microsoft.com/office/officeart/2005/8/layout/vList5"/>
    <dgm:cxn modelId="{C6EF0486-B04C-F049-8BD7-C9B6666A6587}" srcId="{BF524663-FF58-F94D-BE8B-F299EEC8DC25}" destId="{65272055-E93B-3A48-B2E8-6F3FF721C4CF}" srcOrd="1" destOrd="0" parTransId="{F53C3993-69D5-714E-9E4C-6E8218F3EBDD}" sibTransId="{D0173802-C345-1D4E-A010-5E3B187C9562}"/>
    <dgm:cxn modelId="{0B3A4F74-F471-3E48-B094-AD7A0D922AFE}" type="presOf" srcId="{5D998273-040A-174B-9D0A-DDDFC6E2F255}" destId="{528F1AA7-7904-5C44-BB33-8982B6F3C3C8}" srcOrd="0" destOrd="0" presId="urn:microsoft.com/office/officeart/2005/8/layout/vList5"/>
    <dgm:cxn modelId="{25129314-2EAD-6C46-9204-33871819A27D}" srcId="{2083063B-CCAA-2F43-8676-08DA7B184FF1}" destId="{BF524663-FF58-F94D-BE8B-F299EEC8DC25}" srcOrd="0" destOrd="0" parTransId="{0182854F-B53B-704A-B999-167159A49C20}" sibTransId="{1FC9A391-EA17-B94F-B878-63EAA1ECEF25}"/>
    <dgm:cxn modelId="{BBD431FE-8FD4-1D43-BFF8-64AE02A10248}" type="presOf" srcId="{BF524663-FF58-F94D-BE8B-F299EEC8DC25}" destId="{75813E26-AB3D-5943-9457-8366B599D70C}" srcOrd="0" destOrd="0" presId="urn:microsoft.com/office/officeart/2005/8/layout/vList5"/>
    <dgm:cxn modelId="{9E83B331-E2FD-2A41-818A-93E9ACFF72B5}" srcId="{2083063B-CCAA-2F43-8676-08DA7B184FF1}" destId="{A1604A4D-F14F-414A-8A6F-A2EC49A41F40}" srcOrd="2" destOrd="0" parTransId="{1B856A0F-C283-404F-992E-EDF555682B65}" sibTransId="{8F6E3365-545C-EE4E-BBFF-317C770BB819}"/>
    <dgm:cxn modelId="{23815E9D-0DB8-B54F-B102-D70502F288FA}" srcId="{A1604A4D-F14F-414A-8A6F-A2EC49A41F40}" destId="{815FB55A-E745-F84F-BB0F-B53C0DEB9E5D}" srcOrd="0" destOrd="0" parTransId="{4B4443A2-B210-8C45-85F7-074DB804C699}" sibTransId="{168689A2-3444-3B40-9C77-73EEB61F96DF}"/>
    <dgm:cxn modelId="{8E96E6D5-D7AE-F94D-A839-E7122D93AD80}" type="presOf" srcId="{69E14C78-11B9-E442-9702-5E2A729569C8}" destId="{FD4CB72C-2AEE-9D4F-A37B-B85086572F1D}" srcOrd="0" destOrd="0" presId="urn:microsoft.com/office/officeart/2005/8/layout/vList5"/>
    <dgm:cxn modelId="{A5756B9D-E6F9-244F-8350-019903BAA78F}" srcId="{5D998273-040A-174B-9D0A-DDDFC6E2F255}" destId="{1342AE26-C0AF-FD49-8353-1B7ED3C2023D}" srcOrd="0" destOrd="0" parTransId="{011A240C-F270-EB4A-AE06-371E53D85972}" sibTransId="{2D303041-8FB9-0646-B951-E3DB6A881717}"/>
    <dgm:cxn modelId="{74222EBF-200E-CD43-A30D-AE9E8D54B2C6}" srcId="{BF524663-FF58-F94D-BE8B-F299EEC8DC25}" destId="{69E14C78-11B9-E442-9702-5E2A729569C8}" srcOrd="0" destOrd="0" parTransId="{A72C27F3-FB56-FE4A-B750-677F0EE944B8}" sibTransId="{020B9572-516F-4A45-BEEE-3BF809B9AED9}"/>
    <dgm:cxn modelId="{4F035537-FDB8-0D45-990A-B97948A90119}" type="presOf" srcId="{A7021FC6-61E2-7A49-BB99-BD72E08D0DBE}" destId="{9C9AFD7D-02BD-0C4C-9A33-B0795267F44E}" srcOrd="0" destOrd="1" presId="urn:microsoft.com/office/officeart/2005/8/layout/vList5"/>
    <dgm:cxn modelId="{4AB24559-882B-2945-9A58-DC9014B55A76}" type="presParOf" srcId="{C74F392B-6708-3942-A031-40D828C28754}" destId="{10F33F99-EB91-B245-A0F9-168BC277679B}" srcOrd="0" destOrd="0" presId="urn:microsoft.com/office/officeart/2005/8/layout/vList5"/>
    <dgm:cxn modelId="{0D792EF3-5502-E14E-9C21-D9D26F715583}" type="presParOf" srcId="{10F33F99-EB91-B245-A0F9-168BC277679B}" destId="{75813E26-AB3D-5943-9457-8366B599D70C}" srcOrd="0" destOrd="0" presId="urn:microsoft.com/office/officeart/2005/8/layout/vList5"/>
    <dgm:cxn modelId="{EAE3C082-6E26-1A45-8B61-A03EC134A21D}" type="presParOf" srcId="{10F33F99-EB91-B245-A0F9-168BC277679B}" destId="{FD4CB72C-2AEE-9D4F-A37B-B85086572F1D}" srcOrd="1" destOrd="0" presId="urn:microsoft.com/office/officeart/2005/8/layout/vList5"/>
    <dgm:cxn modelId="{B24EC917-5DEB-BE4D-BAA3-0947AB01D32C}" type="presParOf" srcId="{C74F392B-6708-3942-A031-40D828C28754}" destId="{1AA2AB2D-E63E-5542-8469-601FEA043169}" srcOrd="1" destOrd="0" presId="urn:microsoft.com/office/officeart/2005/8/layout/vList5"/>
    <dgm:cxn modelId="{75906D33-0A81-B24E-9E3D-10FFA90D5215}" type="presParOf" srcId="{C74F392B-6708-3942-A031-40D828C28754}" destId="{561D3013-CFD7-DB4B-95BB-C17EE6FDA063}" srcOrd="2" destOrd="0" presId="urn:microsoft.com/office/officeart/2005/8/layout/vList5"/>
    <dgm:cxn modelId="{459C0450-0117-8E47-BF54-E19273F545D1}" type="presParOf" srcId="{561D3013-CFD7-DB4B-95BB-C17EE6FDA063}" destId="{528F1AA7-7904-5C44-BB33-8982B6F3C3C8}" srcOrd="0" destOrd="0" presId="urn:microsoft.com/office/officeart/2005/8/layout/vList5"/>
    <dgm:cxn modelId="{FDF96AB1-33E1-9B44-BD0B-B627A4ECD192}" type="presParOf" srcId="{561D3013-CFD7-DB4B-95BB-C17EE6FDA063}" destId="{9C9AFD7D-02BD-0C4C-9A33-B0795267F44E}" srcOrd="1" destOrd="0" presId="urn:microsoft.com/office/officeart/2005/8/layout/vList5"/>
    <dgm:cxn modelId="{EC94F604-7BC7-8F4E-8505-7FBAAF442673}" type="presParOf" srcId="{C74F392B-6708-3942-A031-40D828C28754}" destId="{14C22D2B-CA62-A04E-B18C-5B1BA4D8E0FF}" srcOrd="3" destOrd="0" presId="urn:microsoft.com/office/officeart/2005/8/layout/vList5"/>
    <dgm:cxn modelId="{22B70EB0-4F93-C74A-88CC-C41A21E45395}" type="presParOf" srcId="{C74F392B-6708-3942-A031-40D828C28754}" destId="{6EEA9C52-2DD2-5D49-9443-9EEDC2405754}" srcOrd="4" destOrd="0" presId="urn:microsoft.com/office/officeart/2005/8/layout/vList5"/>
    <dgm:cxn modelId="{0A5A46A3-8B44-4B41-A1A2-93CC6D618BEA}" type="presParOf" srcId="{6EEA9C52-2DD2-5D49-9443-9EEDC2405754}" destId="{1CF71968-FF62-7945-B6AC-33320CB01818}" srcOrd="0" destOrd="0" presId="urn:microsoft.com/office/officeart/2005/8/layout/vList5"/>
    <dgm:cxn modelId="{E1D40B40-88D0-B74D-9ADF-9746A4B09444}" type="presParOf" srcId="{6EEA9C52-2DD2-5D49-9443-9EEDC2405754}" destId="{7D27855E-06B4-3746-84D2-397D4406AC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forveterals.org" TargetMode="External"/><Relationship Id="rId2" Type="http://schemas.openxmlformats.org/officeDocument/2006/relationships/hyperlink" Target="http://www.alaforveteran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855579"/>
            <a:ext cx="6498158" cy="2393287"/>
          </a:xfrm>
        </p:spPr>
        <p:txBody>
          <a:bodyPr/>
          <a:lstStyle/>
          <a:p>
            <a:r>
              <a:rPr lang="en-US" b="1" i="1" dirty="0" smtClean="0"/>
              <a:t>The Guiding Light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2014 – 2015 Plan of Action</a:t>
            </a:r>
          </a:p>
          <a:p>
            <a:r>
              <a:rPr lang="en-US" sz="3600" dirty="0" smtClean="0"/>
              <a:t>Constitution and By Laws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Mary Kehoe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060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Revise C&amp;BL?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25053"/>
            <a:ext cx="8042276" cy="4018548"/>
          </a:xfrm>
        </p:spPr>
        <p:txBody>
          <a:bodyPr/>
          <a:lstStyle/>
          <a:p>
            <a:r>
              <a:rPr lang="en-US" dirty="0" smtClean="0"/>
              <a:t>Avoid a red flag for an audit</a:t>
            </a:r>
          </a:p>
          <a:p>
            <a:r>
              <a:rPr lang="en-US" dirty="0" smtClean="0"/>
              <a:t>IRS 990 has changed</a:t>
            </a:r>
          </a:p>
          <a:p>
            <a:r>
              <a:rPr lang="en-US" dirty="0" smtClean="0"/>
              <a:t>Sarbanes-Oxley Act</a:t>
            </a:r>
          </a:p>
          <a:p>
            <a:r>
              <a:rPr lang="en-US" dirty="0" smtClean="0"/>
              <a:t>Transparency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2463" y="2816726"/>
            <a:ext cx="26090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72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738737"/>
              </p:ext>
            </p:extLst>
          </p:nvPr>
        </p:nvGraphicFramePr>
        <p:xfrm>
          <a:off x="549275" y="1600201"/>
          <a:ext cx="8042276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775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Rules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day/time/place</a:t>
            </a:r>
          </a:p>
          <a:p>
            <a:r>
              <a:rPr lang="en-US" dirty="0" smtClean="0"/>
              <a:t>Amount of dues </a:t>
            </a:r>
          </a:p>
          <a:p>
            <a:r>
              <a:rPr lang="en-US" dirty="0" smtClean="0"/>
              <a:t>Duties of Officers</a:t>
            </a:r>
          </a:p>
          <a:p>
            <a:r>
              <a:rPr lang="en-US" dirty="0" smtClean="0"/>
              <a:t>Nominating Committee elected</a:t>
            </a:r>
          </a:p>
          <a:p>
            <a:r>
              <a:rPr lang="en-US" dirty="0" smtClean="0"/>
              <a:t>Finances</a:t>
            </a:r>
          </a:p>
          <a:p>
            <a:r>
              <a:rPr lang="en-US" dirty="0" smtClean="0"/>
              <a:t>Audit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3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Units must have a Constitution and By Laws</a:t>
            </a:r>
          </a:p>
          <a:p>
            <a:r>
              <a:rPr lang="en-US" dirty="0" smtClean="0"/>
              <a:t>Must be approved by membership</a:t>
            </a:r>
          </a:p>
          <a:p>
            <a:r>
              <a:rPr lang="en-US" dirty="0" smtClean="0"/>
              <a:t>Must include legal name</a:t>
            </a:r>
          </a:p>
          <a:p>
            <a:r>
              <a:rPr lang="en-US" dirty="0" smtClean="0"/>
              <a:t>Copies to all members</a:t>
            </a:r>
          </a:p>
          <a:p>
            <a:r>
              <a:rPr lang="en-US" dirty="0" smtClean="0"/>
              <a:t>Submit to Department C&amp;BL Chairman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695" y="4465828"/>
            <a:ext cx="3038856" cy="209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43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Constitution, Bylaws, Standing Rules (</a:t>
            </a:r>
            <a:r>
              <a:rPr lang="en-US" dirty="0" smtClean="0">
                <a:hlinkClick r:id="rId2"/>
              </a:rPr>
              <a:t>www.alaforveterans.org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Policies and Procedures Manual</a:t>
            </a:r>
          </a:p>
          <a:p>
            <a:r>
              <a:rPr lang="en-US" dirty="0" smtClean="0"/>
              <a:t>National Unit Guide (</a:t>
            </a:r>
            <a:r>
              <a:rPr lang="en-US" dirty="0" smtClean="0">
                <a:hlinkClick r:id="rId3"/>
              </a:rPr>
              <a:t>www.alaforveterals.org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Parliamentary Procedures, Roberts Rules of Order</a:t>
            </a:r>
          </a:p>
          <a:p>
            <a:r>
              <a:rPr lang="en-US" dirty="0" smtClean="0"/>
              <a:t>C&amp;B Program page at </a:t>
            </a:r>
            <a:r>
              <a:rPr lang="en-US" dirty="0" err="1" smtClean="0"/>
              <a:t>www.alaforveterans.org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13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22</TotalTime>
  <Words>132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News Gothic MT</vt:lpstr>
      <vt:lpstr>Wingdings 2</vt:lpstr>
      <vt:lpstr>Breeze</vt:lpstr>
      <vt:lpstr>The Guiding Light</vt:lpstr>
      <vt:lpstr>Why Revise C&amp;BL?</vt:lpstr>
      <vt:lpstr>Guidelines</vt:lpstr>
      <vt:lpstr>Standing Rules Examples</vt:lpstr>
      <vt:lpstr>Important Facts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Guiding Light</dc:title>
  <dc:creator>Kimberly</dc:creator>
  <cp:lastModifiedBy>Computer4</cp:lastModifiedBy>
  <cp:revision>2</cp:revision>
  <cp:lastPrinted>2014-07-22T20:52:25Z</cp:lastPrinted>
  <dcterms:created xsi:type="dcterms:W3CDTF">2014-07-23T15:01:58Z</dcterms:created>
  <dcterms:modified xsi:type="dcterms:W3CDTF">2014-08-05T15:21:03Z</dcterms:modified>
</cp:coreProperties>
</file>