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6" r:id="rId4"/>
    <p:sldId id="272" r:id="rId5"/>
    <p:sldId id="273" r:id="rId6"/>
    <p:sldId id="275" r:id="rId7"/>
    <p:sldId id="276" r:id="rId8"/>
    <p:sldId id="274" r:id="rId9"/>
    <p:sldId id="266" r:id="rId10"/>
    <p:sldId id="260" r:id="rId11"/>
    <p:sldId id="263" r:id="rId12"/>
    <p:sldId id="264" r:id="rId13"/>
    <p:sldId id="267" r:id="rId14"/>
    <p:sldId id="268" r:id="rId15"/>
    <p:sldId id="27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7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8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1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EB79-37D0-4CBD-A10B-BBFCA8E04884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24CD-D985-4B09-BD2A-BF770FBB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/>
            </a:r>
            <a:br>
              <a:rPr lang="en-US" sz="7200" dirty="0" smtClean="0">
                <a:solidFill>
                  <a:srgbClr val="0070C0"/>
                </a:solidFill>
              </a:rPr>
            </a:br>
            <a:r>
              <a:rPr lang="en-US" sz="7200" dirty="0" smtClean="0">
                <a:solidFill>
                  <a:srgbClr val="0070C0"/>
                </a:solidFill>
              </a:rPr>
              <a:t>AMERICANISM </a:t>
            </a:r>
            <a:br>
              <a:rPr lang="en-US" sz="7200" dirty="0" smtClean="0">
                <a:solidFill>
                  <a:srgbClr val="0070C0"/>
                </a:solidFill>
              </a:rPr>
            </a:br>
            <a:r>
              <a:rPr lang="en-US" sz="7200" dirty="0" smtClean="0">
                <a:solidFill>
                  <a:srgbClr val="0070C0"/>
                </a:solidFill>
              </a:rPr>
              <a:t>2014-2015</a:t>
            </a:r>
            <a:br>
              <a:rPr lang="en-US" sz="7200" dirty="0" smtClean="0">
                <a:solidFill>
                  <a:srgbClr val="0070C0"/>
                </a:solidFill>
              </a:rPr>
            </a:br>
            <a:r>
              <a:rPr lang="en-US" sz="1200" dirty="0" smtClean="0">
                <a:solidFill>
                  <a:srgbClr val="0070C0"/>
                </a:solidFill>
              </a:rPr>
              <a:t/>
            </a:r>
            <a:br>
              <a:rPr lang="en-US" sz="1200" dirty="0" smtClean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/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 smtClean="0">
                <a:solidFill>
                  <a:srgbClr val="0070C0"/>
                </a:solidFill>
              </a:rPr>
              <a:t/>
            </a:r>
            <a:br>
              <a:rPr lang="en-US" sz="1200" dirty="0" smtClean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</a:rPr>
              <a:t/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3200" dirty="0" smtClean="0"/>
              <a:t>Ann King –Smith – Chairman</a:t>
            </a:r>
            <a:br>
              <a:rPr lang="en-US" sz="3200" dirty="0" smtClean="0"/>
            </a:br>
            <a:r>
              <a:rPr lang="en-US" sz="3200" dirty="0" smtClean="0"/>
              <a:t>Committee Members:</a:t>
            </a:r>
            <a:br>
              <a:rPr lang="en-US" sz="3200" dirty="0" smtClean="0"/>
            </a:br>
            <a:r>
              <a:rPr lang="en-US" sz="3200" dirty="0" smtClean="0"/>
              <a:t>Tina Hanson</a:t>
            </a:r>
            <a:br>
              <a:rPr lang="en-US" sz="3200" dirty="0" smtClean="0"/>
            </a:br>
            <a:r>
              <a:rPr lang="en-US" sz="3200" dirty="0" smtClean="0"/>
              <a:t>Jerry </a:t>
            </a:r>
            <a:r>
              <a:rPr lang="en-US" sz="3200" dirty="0" err="1" smtClean="0"/>
              <a:t>Shermon</a:t>
            </a:r>
            <a:r>
              <a:rPr lang="en-US" sz="7200" dirty="0" smtClean="0">
                <a:solidFill>
                  <a:srgbClr val="0070C0"/>
                </a:solidFill>
              </a:rPr>
              <a:t/>
            </a:r>
            <a:br>
              <a:rPr lang="en-US" sz="7200" dirty="0" smtClean="0">
                <a:solidFill>
                  <a:srgbClr val="0070C0"/>
                </a:solidFill>
              </a:rPr>
            </a:br>
            <a:r>
              <a:rPr lang="en-US" sz="7200" dirty="0">
                <a:solidFill>
                  <a:srgbClr val="0070C0"/>
                </a:solidFill>
              </a:rPr>
              <a:t/>
            </a:r>
            <a:br>
              <a:rPr lang="en-US" sz="7200" dirty="0">
                <a:solidFill>
                  <a:srgbClr val="0070C0"/>
                </a:solidFill>
              </a:rPr>
            </a:b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42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599112" cy="5667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Contact Elected Officials for Support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7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34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Americanism Essay Contest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Freedom Mean to My Family</a:t>
            </a:r>
          </a:p>
          <a:p>
            <a:r>
              <a:rPr lang="en-US" dirty="0" smtClean="0"/>
              <a:t>Grades 3-12</a:t>
            </a:r>
          </a:p>
          <a:p>
            <a:r>
              <a:rPr lang="en-US" dirty="0" smtClean="0"/>
              <a:t>Grade levels divided into 5 classes</a:t>
            </a:r>
          </a:p>
          <a:p>
            <a:r>
              <a:rPr lang="en-US" dirty="0" smtClean="0"/>
              <a:t>One award for each class per division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3529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Wear Your Name Badge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600200"/>
            <a:ext cx="508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American Legion Programs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00578"/>
            <a:ext cx="3728433" cy="2485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73" y="1417638"/>
            <a:ext cx="3429000" cy="5132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114800"/>
            <a:ext cx="3728433" cy="24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0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\AppData\Local\Microsoft\Windows\Temporary Internet Files\Content.IE5\AJ51H9KC\MC9000299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318186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3862" y="990600"/>
            <a:ext cx="489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MID-YEAR REPORT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800731" y="396960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YEAR-END REPORT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5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Promote the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Red, White and Blue in All That We 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86561"/>
            <a:ext cx="7086599" cy="4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“Lighting the Way for Our Veterans”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696199" cy="4648200"/>
          </a:xfrm>
        </p:spPr>
      </p:pic>
    </p:spTree>
    <p:extLst>
      <p:ext uri="{BB962C8B-B14F-4D97-AF65-F5344CB8AC3E}">
        <p14:creationId xmlns:p14="http://schemas.microsoft.com/office/powerpoint/2010/main" val="21471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PROMOTE PATRIOTISM and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 RESPONSIBLE CITIZENSHIP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3333FF"/>
                </a:solidFill>
              </a:rPr>
              <a:t>AMERICANISM MISSION</a:t>
            </a:r>
            <a:endParaRPr lang="en-US" sz="7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766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ABOUT…..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0"/>
            <a:ext cx="7772400" cy="15001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Providing Learning Opportunities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966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Our Constitution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13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966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Folding Pocket Flags for Troops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6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1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00600"/>
            <a:ext cx="57912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Presenting Flags to Local Schools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7280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Flying the flag on patriotic holidays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6268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“Shine” on Patriotic Holidays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r="43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3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85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 AMERICANISM  2014-2015     Ann King –Smith – Chairman Committee Members: Tina Hanson Jerry Shermon  </vt:lpstr>
      <vt:lpstr>“Lighting the Way for Our Veterans”</vt:lpstr>
      <vt:lpstr>AMERICANISM MISSION</vt:lpstr>
      <vt:lpstr>ABOUT…..</vt:lpstr>
      <vt:lpstr>Our Constitution</vt:lpstr>
      <vt:lpstr>Folding Pocket Flags for Troops</vt:lpstr>
      <vt:lpstr>Presenting Flags to Local Schools</vt:lpstr>
      <vt:lpstr>Flying the flag on patriotic holidays</vt:lpstr>
      <vt:lpstr>“Shine” on Patriotic Holidays</vt:lpstr>
      <vt:lpstr>   Contact Elected Officials for Support</vt:lpstr>
      <vt:lpstr>Americanism Essay Contest</vt:lpstr>
      <vt:lpstr>Always Wear Your Name Badge</vt:lpstr>
      <vt:lpstr>Support American Legion Programs</vt:lpstr>
      <vt:lpstr>PowerPoint Presentation</vt:lpstr>
      <vt:lpstr>PowerPoint Presentation</vt:lpstr>
      <vt:lpstr>Promote the  Red, White and Blue in All That We Do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AMERICANISM</dc:title>
  <dc:creator>crustygator</dc:creator>
  <cp:lastModifiedBy>Computer4</cp:lastModifiedBy>
  <cp:revision>22</cp:revision>
  <dcterms:created xsi:type="dcterms:W3CDTF">2014-07-28T13:55:39Z</dcterms:created>
  <dcterms:modified xsi:type="dcterms:W3CDTF">2014-08-05T15:19:02Z</dcterms:modified>
</cp:coreProperties>
</file>